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419" r:id="rId3"/>
    <p:sldId id="423" r:id="rId4"/>
    <p:sldId id="427" r:id="rId5"/>
    <p:sldId id="426" r:id="rId6"/>
    <p:sldId id="424" r:id="rId7"/>
    <p:sldId id="429" r:id="rId8"/>
    <p:sldId id="433" r:id="rId9"/>
    <p:sldId id="434" r:id="rId10"/>
    <p:sldId id="435" r:id="rId11"/>
    <p:sldId id="436" r:id="rId12"/>
    <p:sldId id="430" r:id="rId13"/>
    <p:sldId id="437" r:id="rId14"/>
    <p:sldId id="438" r:id="rId15"/>
    <p:sldId id="439" r:id="rId16"/>
    <p:sldId id="418" r:id="rId17"/>
  </p:sldIdLst>
  <p:sldSz cx="12192000" cy="6858000"/>
  <p:notesSz cx="7010400" cy="92964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84CB"/>
    <a:srgbClr val="A6CC8C"/>
    <a:srgbClr val="65A1D8"/>
    <a:srgbClr val="FFC208"/>
    <a:srgbClr val="ED7D31"/>
    <a:srgbClr val="FFC000"/>
    <a:srgbClr val="5B9BD5"/>
    <a:srgbClr val="70AD47"/>
    <a:srgbClr val="E7E6E6"/>
    <a:srgbClr val="D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434" autoAdjust="0"/>
  </p:normalViewPr>
  <p:slideViewPr>
    <p:cSldViewPr snapToGrid="0">
      <p:cViewPr varScale="1">
        <p:scale>
          <a:sx n="65" d="100"/>
          <a:sy n="65" d="100"/>
        </p:scale>
        <p:origin x="63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4795F-F10B-485C-8E88-7A06BB9341D7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98905-78D1-46C7-A618-1C08D7FDE45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4617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9BF49-3D2A-4309-B452-BB88A954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FE240E-5FFE-45D8-A6E6-3D784989A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6B4E4F-62AD-44CD-B35C-049D1A3C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9977C0-AF11-4E38-A0F0-6A6F1032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E6D349-A7AC-49A0-8DE3-43DF4FB81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46970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40B549-27EE-4791-BC06-7E7E7623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94F4E-C227-4225-B32A-5DF42BA45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D6DFA2-B33D-468D-8BF8-570CDE6D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3FEC89-8F60-4E4D-982C-2F2BF3FD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6F92C9-6B15-4D1F-AB43-DA5D86B40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1559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AF86D9-7487-4045-95F6-FE8B2502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C78883-B749-47C8-A4C2-3B801E469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AE2677-4698-4677-BB1F-81EBF173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F6E4A3-BFD7-4627-9441-71B14C93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DBD3C2-190C-465A-84F8-80ECDCB82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8570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2BCCC-0752-4039-81D8-789541EA1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982B71-91D2-4688-8908-35969D454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83CBA5-3CD1-4A0D-9450-23D41FBD9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61AB89-640A-4133-9B4D-C7974946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2E1FDA-570B-43BC-9769-2ECE3625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451638-03A9-47FB-AB02-69BB585C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160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FBFE0C-4F9D-4F73-AA7A-1DBF42E1C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378CA7-1901-426F-BDA6-DCFFE317B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45C20B-E606-4ED5-872D-DBCBBCE7B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B18880-A705-49E7-B1DD-B15BA8BDB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C64761-A3B8-4298-B03B-C8B1E1B2E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A2C5CB-1FDC-473F-81C2-CA9B3E72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765E6E-611D-4766-AD32-340CCDE9D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D9BED7F-40CE-4B6D-A617-EACA98AF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9628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F7AD5-1F54-4EFB-A5F8-2396FCD9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3C0041-3F3D-4069-8038-76A457B09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E09B5C-9119-4049-B0E9-86EECAC5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DB8078-577E-4414-846B-FEE09CBD2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3458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D03C67-DE8F-4D6E-B914-AF050E9A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D7FB3A-6F62-4213-B463-DA83A0F3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518F9E-E0AC-47CF-A1A0-61F5FE13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2090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A3B3A-F6C1-4E72-99E6-AF649CA8E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F96D10-0F1D-425A-B798-88A572B79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299A69-10C4-443D-B52C-FE243F796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15A5FA-63B0-42BE-B50E-B2CD1EA8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97660D-B67D-461F-A154-16928FDF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597316-5771-46DD-9E24-2EDC0B416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177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8F2E9-BA60-4E50-B3D2-833A2814A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3CF0721-32E6-4963-B953-F3EC78BBE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BAB12E-84AD-4C26-A8C0-5967CF676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2B64D0-64F7-44BA-A6AD-E669A5AA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D4DCF3-ADBD-4A64-A52C-006B0B5AC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1EDCE2-A155-48FD-88E5-D3A31912C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18212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6EAC29-BDC5-4DE2-B799-50E128C7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1CCDA6-D213-49CB-B766-67D82E8F5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5F8929-11A1-4233-84DA-F7E3CB6C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2A04B5-6812-40E9-8D48-28C169390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70D88F-84B6-41E8-A73C-FC8A60427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7962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0C72717-BC83-4895-8819-6F156967B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773DBA-CE57-429F-9A86-2159B36C4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D4CEFF-25E6-4F94-B469-48D771C16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1AB6D0-E6A6-454D-B880-80AC453C8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639190-DABD-4F95-BA7C-36DEA670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71779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 Half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78492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ACFD15-0D94-4876-9321-3ADF2940C4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D0EC5-1D28-49C2-A9E2-ACBC946AE10F}" type="datetime1">
              <a:rPr lang="en-US"/>
              <a:pPr>
                <a:defRPr/>
              </a:pPr>
              <a:t>9/18/2019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7274D-7A95-4E3C-A7D5-D2055CF1E9F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E0715A-A7FC-4C39-9C38-2F5ED84F48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61725" y="396875"/>
            <a:ext cx="64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B5588-460D-4D46-AA79-5C5672BE9F3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13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7">
            <a:extLst>
              <a:ext uri="{FF2B5EF4-FFF2-40B4-BE49-F238E27FC236}">
                <a16:creationId xmlns:a16="http://schemas.microsoft.com/office/drawing/2014/main" id="{AA502D9B-DB6C-43AB-B4E3-F68D6DA928A1}"/>
              </a:ext>
            </a:extLst>
          </p:cNvPr>
          <p:cNvCxnSpPr/>
          <p:nvPr userDrawn="1"/>
        </p:nvCxnSpPr>
        <p:spPr>
          <a:xfrm rot="16200000">
            <a:off x="6096000" y="677863"/>
            <a:ext cx="0" cy="539750"/>
          </a:xfrm>
          <a:prstGeom prst="line">
            <a:avLst/>
          </a:prstGeom>
          <a:ln w="25400"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9706"/>
            <a:ext cx="10515600" cy="859789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1F9C3842-9477-4A4D-861B-AC796D42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7CCBD-36DD-4568-A4BC-274C5EA82109}" type="datetime1">
              <a:rPr lang="en-US"/>
              <a:pPr>
                <a:defRPr/>
              </a:pPr>
              <a:t>9/18/2019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DD3FF00-B396-4A6B-8548-1D2673092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23109DA-FF69-4BA7-8E56-142F5926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1725" y="396875"/>
            <a:ext cx="64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CBBD7-1A26-4E0D-9EC2-0B8677BFA30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530372B6-34D7-484A-A409-89BDD8BC09BD}"/>
              </a:ext>
            </a:extLst>
          </p:cNvPr>
          <p:cNvCxnSpPr/>
          <p:nvPr userDrawn="1"/>
        </p:nvCxnSpPr>
        <p:spPr>
          <a:xfrm rot="16200000">
            <a:off x="6096000" y="677863"/>
            <a:ext cx="0" cy="539750"/>
          </a:xfrm>
          <a:prstGeom prst="line">
            <a:avLst/>
          </a:prstGeom>
          <a:ln w="25400"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71854" y="1811344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871854" y="4164019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6358254" y="1811344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6358254" y="4164019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79706"/>
            <a:ext cx="10515600" cy="859789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5AAD9EF1-8EAE-497C-B467-E580774B0D1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B95A3-6EFF-4DEF-AE44-FEABB5493026}" type="datetime1">
              <a:rPr lang="en-US"/>
              <a:pPr>
                <a:defRPr/>
              </a:pPr>
              <a:t>9/18/2019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7B6F8F0F-E197-4AB8-8EEB-C1E65855D72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F0F8E08-3528-4C37-BF74-6597997D743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8223-DB97-4FC3-9DA8-500AF9C7FD4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51B2D6D-8662-4AA6-894D-514F19EC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DED52B-CC44-462A-8172-CBEF09238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0589F-CCA7-4759-8FD6-FE5B3A894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8505F-266F-4283-B301-7225FA995C34}" type="datetimeFigureOut">
              <a:rPr lang="es-PE" smtClean="0"/>
              <a:t>18/09/2019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AF7309-E58A-4A40-B351-10B41BA20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F565A6-E88E-4F2D-B3EF-0ADD934C1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7819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9FAB57-D922-49A4-B922-E682B45F27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550" y="-2122309"/>
            <a:ext cx="12187825" cy="9317148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ECAAA2B5-6582-4EB8-AA6D-BB510C66D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3120" y="4578946"/>
            <a:ext cx="7905750" cy="447424"/>
          </a:xfrm>
        </p:spPr>
        <p:txBody>
          <a:bodyPr>
            <a:normAutofit lnSpcReduction="10000"/>
          </a:bodyPr>
          <a:lstStyle/>
          <a:p>
            <a:r>
              <a:rPr lang="es-PE" sz="1400" b="1" dirty="0" smtClean="0"/>
              <a:t>R</a:t>
            </a:r>
            <a:r>
              <a:rPr lang="es-PE" sz="1400" b="1" dirty="0"/>
              <a:t>. M. </a:t>
            </a:r>
            <a:r>
              <a:rPr lang="es-PE" sz="1400" b="1" dirty="0" err="1"/>
              <a:t>N°</a:t>
            </a:r>
            <a:r>
              <a:rPr lang="es-PE" sz="1400" b="1" dirty="0"/>
              <a:t> 148-2013/MINSA: “Lineamientos para la elaboración del Plan de Equipamiento de Establecimientos de Salud en Áreas relacionadas a Programas Presupuestales”</a:t>
            </a:r>
            <a:endParaRPr lang="es-PE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42B038D-18A6-4E26-B8D4-3C0E77F70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52" y="256858"/>
            <a:ext cx="2893695" cy="773430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CE95A2D6-D53C-43EA-B87B-8874FD761E8C}"/>
              </a:ext>
            </a:extLst>
          </p:cNvPr>
          <p:cNvSpPr txBox="1">
            <a:spLocks/>
          </p:cNvSpPr>
          <p:nvPr/>
        </p:nvSpPr>
        <p:spPr>
          <a:xfrm>
            <a:off x="638957" y="1287859"/>
            <a:ext cx="10914077" cy="997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General de Operaciones en Salud (DGOS)</a:t>
            </a:r>
          </a:p>
          <a:p>
            <a:r>
              <a:rPr lang="es-PE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Dirección de Equipamiento y Mantenimiento (DIEM)</a:t>
            </a:r>
            <a:endParaRPr lang="es-PE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CE95A2D6-D53C-43EA-B87B-8874FD761E8C}"/>
              </a:ext>
            </a:extLst>
          </p:cNvPr>
          <p:cNvSpPr txBox="1">
            <a:spLocks/>
          </p:cNvSpPr>
          <p:nvPr/>
        </p:nvSpPr>
        <p:spPr>
          <a:xfrm>
            <a:off x="555322" y="5485214"/>
            <a:ext cx="10914077" cy="45769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2020 - 2022</a:t>
            </a:r>
            <a:endParaRPr lang="es-PE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35600" y="2388471"/>
            <a:ext cx="103535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 de Equipamiento de Establecimientos de </a:t>
            </a:r>
            <a:r>
              <a:rPr lang="es-PE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Salud</a:t>
            </a:r>
          </a:p>
          <a:p>
            <a:pPr algn="ctr"/>
            <a:r>
              <a:rPr lang="es-PE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(PEES</a:t>
            </a:r>
            <a:r>
              <a:rPr lang="es-PE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351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8015"/>
            <a:ext cx="12192000" cy="812601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947156" y="1185817"/>
            <a:ext cx="524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“Gracias Perú, tuvimos los mejores Panamericanos de la historia”</a:t>
            </a:r>
            <a:endParaRPr lang="es-PE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267568" y="1969800"/>
            <a:ext cx="2324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00" smtClean="0">
                <a:solidFill>
                  <a:schemeClr val="bg1"/>
                </a:solidFill>
                <a:latin typeface="Arial Black" panose="020B0A04020102020204" pitchFamily="34" charset="0"/>
              </a:rPr>
              <a:t>Neven</a:t>
            </a:r>
            <a:r>
              <a:rPr lang="es-PE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PE" sz="1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Ilic</a:t>
            </a:r>
            <a:r>
              <a:rPr lang="es-PE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– </a:t>
            </a:r>
            <a:r>
              <a:rPr lang="es-PE" sz="1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Panam</a:t>
            </a:r>
            <a:r>
              <a:rPr lang="es-PE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PE" sz="1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Sports</a:t>
            </a:r>
            <a:endParaRPr lang="es-PE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8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Picture Placeholder 2"/>
          <p:cNvSpPr>
            <a:spLocks noGrp="1" noChangeArrowheads="1" noTextEdit="1"/>
          </p:cNvSpPr>
          <p:nvPr>
            <p:ph type="pic" sz="quarter" idx="15"/>
          </p:nvPr>
        </p:nvSpPr>
        <p:spPr>
          <a:xfrm>
            <a:off x="0" y="0"/>
            <a:ext cx="12192000" cy="3784600"/>
          </a:xfrm>
        </p:spPr>
      </p:sp>
      <p:sp>
        <p:nvSpPr>
          <p:cNvPr id="5" name="Rectangle 4"/>
          <p:cNvSpPr/>
          <p:nvPr/>
        </p:nvSpPr>
        <p:spPr>
          <a:xfrm>
            <a:off x="0" y="0"/>
            <a:ext cx="12192000" cy="3786188"/>
          </a:xfrm>
          <a:prstGeom prst="rect">
            <a:avLst/>
          </a:prstGeom>
          <a:solidFill>
            <a:schemeClr val="tx2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-3175" y="3790950"/>
            <a:ext cx="1979613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33600" y="3790950"/>
            <a:ext cx="386238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05538" y="3790950"/>
            <a:ext cx="3846512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Off-page Connector 8"/>
          <p:cNvSpPr/>
          <p:nvPr/>
        </p:nvSpPr>
        <p:spPr>
          <a:xfrm>
            <a:off x="1936750" y="3686175"/>
            <a:ext cx="211138" cy="209550"/>
          </a:xfrm>
          <a:prstGeom prst="flowChartOffpageConnector">
            <a:avLst/>
          </a:prstGeom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>
            <a:off x="10052050" y="3686175"/>
            <a:ext cx="209550" cy="209550"/>
          </a:xfrm>
          <a:prstGeom prst="flowChartOffpageConnector">
            <a:avLst/>
          </a:prstGeom>
          <a:solidFill>
            <a:schemeClr val="accent3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lowchart: Off-page Connector 11"/>
          <p:cNvSpPr/>
          <p:nvPr/>
        </p:nvSpPr>
        <p:spPr>
          <a:xfrm>
            <a:off x="5991225" y="3686175"/>
            <a:ext cx="209550" cy="209550"/>
          </a:xfrm>
          <a:prstGeom prst="flowChartOffpageConnector">
            <a:avLst/>
          </a:prstGeom>
          <a:solidFill>
            <a:schemeClr val="accent2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0261600" y="3790950"/>
            <a:ext cx="19304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1"/>
          <p:cNvSpPr txBox="1">
            <a:spLocks noChangeArrowheads="1"/>
          </p:cNvSpPr>
          <p:nvPr/>
        </p:nvSpPr>
        <p:spPr bwMode="auto">
          <a:xfrm>
            <a:off x="193675" y="4217988"/>
            <a:ext cx="3695700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marL="171450" indent="-171450" eaLnBrk="1" hangingPunct="1">
              <a:lnSpc>
                <a:spcPct val="150000"/>
              </a:lnSpc>
              <a:buFontTx/>
              <a:buChar char="-"/>
            </a:pPr>
            <a:r>
              <a:rPr lang="es-PE" sz="1200" dirty="0" smtClean="0">
                <a:ea typeface="Open Sans Light" pitchFamily="34" charset="0"/>
                <a:cs typeface="Open Sans Light" pitchFamily="34" charset="0"/>
              </a:rPr>
              <a:t>Personal Técnico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-"/>
            </a:pPr>
            <a:r>
              <a:rPr lang="es-PE" sz="1200" dirty="0" smtClean="0">
                <a:ea typeface="Open Sans Light" pitchFamily="34" charset="0"/>
                <a:cs typeface="Open Sans Light" pitchFamily="34" charset="0"/>
              </a:rPr>
              <a:t>Talleres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-"/>
            </a:pPr>
            <a:r>
              <a:rPr lang="es-PE" sz="1200" dirty="0" smtClean="0">
                <a:ea typeface="Open Sans Light" pitchFamily="34" charset="0"/>
                <a:cs typeface="Open Sans Light" pitchFamily="34" charset="0"/>
              </a:rPr>
              <a:t>Herramientas</a:t>
            </a:r>
            <a:r>
              <a:rPr lang="id-ID" sz="1200" dirty="0" smtClean="0">
                <a:ea typeface="Open Sans Light" pitchFamily="34" charset="0"/>
                <a:cs typeface="Open Sans Light" pitchFamily="34" charset="0"/>
              </a:rPr>
              <a:t> </a:t>
            </a:r>
            <a:endParaRPr lang="id-ID" sz="1200" dirty="0"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7" name="Content Placeholder 11"/>
          <p:cNvSpPr txBox="1">
            <a:spLocks noChangeArrowheads="1"/>
          </p:cNvSpPr>
          <p:nvPr/>
        </p:nvSpPr>
        <p:spPr bwMode="auto">
          <a:xfrm>
            <a:off x="4248150" y="4217988"/>
            <a:ext cx="3695700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marL="171450" indent="-171450" eaLnBrk="1" hangingPunct="1">
              <a:lnSpc>
                <a:spcPct val="150000"/>
              </a:lnSpc>
              <a:buFontTx/>
              <a:buChar char="-"/>
            </a:pPr>
            <a:r>
              <a:rPr lang="es-PE" sz="1200" dirty="0" smtClean="0">
                <a:ea typeface="Open Sans Light" pitchFamily="34" charset="0"/>
                <a:cs typeface="Open Sans Light" pitchFamily="34" charset="0"/>
              </a:rPr>
              <a:t>Características Técnicas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-"/>
            </a:pPr>
            <a:r>
              <a:rPr lang="es-PE" sz="1200" dirty="0" smtClean="0">
                <a:ea typeface="Open Sans Light" pitchFamily="34" charset="0"/>
                <a:cs typeface="Open Sans Light" pitchFamily="34" charset="0"/>
              </a:rPr>
              <a:t>Términos de Referencia</a:t>
            </a:r>
            <a:endParaRPr lang="id-ID" sz="1200" dirty="0"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7278" y="3074988"/>
            <a:ext cx="243008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>
                <a:solidFill>
                  <a:schemeClr val="bg2"/>
                </a:solidFill>
                <a:latin typeface="+mj-lt"/>
              </a:rPr>
              <a:t>Evaluación</a:t>
            </a:r>
            <a:r>
              <a:rPr lang="en-US" sz="2400" b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chemeClr val="bg2"/>
                </a:solidFill>
                <a:latin typeface="+mj-lt"/>
              </a:rPr>
              <a:t>Técnica</a:t>
            </a:r>
            <a:endParaRPr lang="id-ID" sz="2400" b="1" dirty="0">
              <a:solidFill>
                <a:schemeClr val="bg2"/>
              </a:solidFill>
              <a:latin typeface="+mj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4092575" y="827088"/>
            <a:ext cx="0" cy="2947987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162925" y="827088"/>
            <a:ext cx="0" cy="2947987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092575" y="3786188"/>
            <a:ext cx="0" cy="255587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162925" y="3786188"/>
            <a:ext cx="0" cy="255587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90159" y="3074988"/>
            <a:ext cx="361169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2"/>
                </a:solidFill>
                <a:latin typeface="+mj-lt"/>
              </a:rPr>
              <a:t>TDR/</a:t>
            </a:r>
            <a:r>
              <a:rPr lang="en-US" sz="2400" b="1" dirty="0" err="1" smtClean="0">
                <a:solidFill>
                  <a:schemeClr val="bg2"/>
                </a:solidFill>
                <a:latin typeface="+mj-lt"/>
              </a:rPr>
              <a:t>Características</a:t>
            </a:r>
            <a:r>
              <a:rPr lang="en-US" sz="2400" b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chemeClr val="bg2"/>
                </a:solidFill>
                <a:latin typeface="+mj-lt"/>
              </a:rPr>
              <a:t>Técnicas</a:t>
            </a:r>
            <a:endParaRPr lang="id-ID" sz="2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850255" y="3074988"/>
            <a:ext cx="261315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2"/>
                </a:solidFill>
                <a:latin typeface="+mj-lt"/>
              </a:rPr>
              <a:t>Estudio</a:t>
            </a:r>
            <a:r>
              <a:rPr lang="en-US" sz="2400" b="1" dirty="0" smtClean="0">
                <a:solidFill>
                  <a:schemeClr val="bg2"/>
                </a:solidFill>
                <a:latin typeface="+mj-lt"/>
              </a:rPr>
              <a:t> de Mercado</a:t>
            </a:r>
            <a:endParaRPr lang="id-ID" sz="2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5" name="crossed-wrench-and-screwdriver_14947"/>
          <p:cNvSpPr>
            <a:spLocks noChangeAspect="1"/>
          </p:cNvSpPr>
          <p:nvPr/>
        </p:nvSpPr>
        <p:spPr bwMode="auto">
          <a:xfrm>
            <a:off x="1215531" y="942025"/>
            <a:ext cx="1964612" cy="1900549"/>
          </a:xfrm>
          <a:custGeom>
            <a:avLst/>
            <a:gdLst>
              <a:gd name="T0" fmla="*/ 551 w 768"/>
              <a:gd name="T1" fmla="*/ 484 h 744"/>
              <a:gd name="T2" fmla="*/ 515 w 768"/>
              <a:gd name="T3" fmla="*/ 504 h 744"/>
              <a:gd name="T4" fmla="*/ 558 w 768"/>
              <a:gd name="T5" fmla="*/ 285 h 744"/>
              <a:gd name="T6" fmla="*/ 713 w 768"/>
              <a:gd name="T7" fmla="*/ 251 h 744"/>
              <a:gd name="T8" fmla="*/ 733 w 768"/>
              <a:gd name="T9" fmla="*/ 78 h 744"/>
              <a:gd name="T10" fmla="*/ 668 w 768"/>
              <a:gd name="T11" fmla="*/ 135 h 744"/>
              <a:gd name="T12" fmla="*/ 621 w 768"/>
              <a:gd name="T13" fmla="*/ 88 h 744"/>
              <a:gd name="T14" fmla="*/ 678 w 768"/>
              <a:gd name="T15" fmla="*/ 23 h 744"/>
              <a:gd name="T16" fmla="*/ 609 w 768"/>
              <a:gd name="T17" fmla="*/ 0 h 744"/>
              <a:gd name="T18" fmla="*/ 471 w 768"/>
              <a:gd name="T19" fmla="*/ 198 h 744"/>
              <a:gd name="T20" fmla="*/ 190 w 768"/>
              <a:gd name="T21" fmla="*/ 178 h 744"/>
              <a:gd name="T22" fmla="*/ 203 w 768"/>
              <a:gd name="T23" fmla="*/ 160 h 744"/>
              <a:gd name="T24" fmla="*/ 99 w 768"/>
              <a:gd name="T25" fmla="*/ 50 h 744"/>
              <a:gd name="T26" fmla="*/ 42 w 768"/>
              <a:gd name="T27" fmla="*/ 87 h 744"/>
              <a:gd name="T28" fmla="*/ 142 w 768"/>
              <a:gd name="T29" fmla="*/ 207 h 744"/>
              <a:gd name="T30" fmla="*/ 161 w 768"/>
              <a:gd name="T31" fmla="*/ 207 h 744"/>
              <a:gd name="T32" fmla="*/ 321 w 768"/>
              <a:gd name="T33" fmla="*/ 348 h 744"/>
              <a:gd name="T34" fmla="*/ 159 w 768"/>
              <a:gd name="T35" fmla="*/ 450 h 744"/>
              <a:gd name="T36" fmla="*/ 25 w 768"/>
              <a:gd name="T37" fmla="*/ 658 h 744"/>
              <a:gd name="T38" fmla="*/ 47 w 768"/>
              <a:gd name="T39" fmla="*/ 662 h 744"/>
              <a:gd name="T40" fmla="*/ 144 w 768"/>
              <a:gd name="T41" fmla="*/ 612 h 744"/>
              <a:gd name="T42" fmla="*/ 94 w 768"/>
              <a:gd name="T43" fmla="*/ 709 h 744"/>
              <a:gd name="T44" fmla="*/ 98 w 768"/>
              <a:gd name="T45" fmla="*/ 731 h 744"/>
              <a:gd name="T46" fmla="*/ 159 w 768"/>
              <a:gd name="T47" fmla="*/ 744 h 744"/>
              <a:gd name="T48" fmla="*/ 297 w 768"/>
              <a:gd name="T49" fmla="*/ 546 h 744"/>
              <a:gd name="T50" fmla="*/ 496 w 768"/>
              <a:gd name="T51" fmla="*/ 523 h 744"/>
              <a:gd name="T52" fmla="*/ 477 w 768"/>
              <a:gd name="T53" fmla="*/ 560 h 744"/>
              <a:gd name="T54" fmla="*/ 632 w 768"/>
              <a:gd name="T55" fmla="*/ 715 h 744"/>
              <a:gd name="T56" fmla="*/ 708 w 768"/>
              <a:gd name="T57" fmla="*/ 719 h 744"/>
              <a:gd name="T58" fmla="*/ 725 w 768"/>
              <a:gd name="T59" fmla="*/ 678 h 744"/>
              <a:gd name="T60" fmla="*/ 557 w 768"/>
              <a:gd name="T61" fmla="*/ 489 h 744"/>
              <a:gd name="T62" fmla="*/ 89 w 768"/>
              <a:gd name="T63" fmla="*/ 78 h 744"/>
              <a:gd name="T64" fmla="*/ 161 w 768"/>
              <a:gd name="T65" fmla="*/ 169 h 744"/>
              <a:gd name="T66" fmla="*/ 161 w 768"/>
              <a:gd name="T67" fmla="*/ 169 h 744"/>
              <a:gd name="T68" fmla="*/ 70 w 768"/>
              <a:gd name="T69" fmla="*/ 97 h 744"/>
              <a:gd name="T70" fmla="*/ 499 w 768"/>
              <a:gd name="T71" fmla="*/ 196 h 744"/>
              <a:gd name="T72" fmla="*/ 609 w 768"/>
              <a:gd name="T73" fmla="*/ 27 h 744"/>
              <a:gd name="T74" fmla="*/ 598 w 768"/>
              <a:gd name="T75" fmla="*/ 74 h 744"/>
              <a:gd name="T76" fmla="*/ 598 w 768"/>
              <a:gd name="T77" fmla="*/ 145 h 744"/>
              <a:gd name="T78" fmla="*/ 672 w 768"/>
              <a:gd name="T79" fmla="*/ 162 h 744"/>
              <a:gd name="T80" fmla="*/ 725 w 768"/>
              <a:gd name="T81" fmla="*/ 116 h 744"/>
              <a:gd name="T82" fmla="*/ 609 w 768"/>
              <a:gd name="T83" fmla="*/ 268 h 744"/>
              <a:gd name="T84" fmla="*/ 545 w 768"/>
              <a:gd name="T85" fmla="*/ 260 h 744"/>
              <a:gd name="T86" fmla="*/ 359 w 768"/>
              <a:gd name="T87" fmla="*/ 348 h 744"/>
              <a:gd name="T88" fmla="*/ 272 w 768"/>
              <a:gd name="T89" fmla="*/ 533 h 744"/>
              <a:gd name="T90" fmla="*/ 244 w 768"/>
              <a:gd name="T91" fmla="*/ 682 h 744"/>
              <a:gd name="T92" fmla="*/ 128 w 768"/>
              <a:gd name="T93" fmla="*/ 713 h 744"/>
              <a:gd name="T94" fmla="*/ 174 w 768"/>
              <a:gd name="T95" fmla="*/ 660 h 744"/>
              <a:gd name="T96" fmla="*/ 157 w 768"/>
              <a:gd name="T97" fmla="*/ 586 h 744"/>
              <a:gd name="T98" fmla="*/ 86 w 768"/>
              <a:gd name="T99" fmla="*/ 586 h 744"/>
              <a:gd name="T100" fmla="*/ 74 w 768"/>
              <a:gd name="T101" fmla="*/ 512 h 744"/>
              <a:gd name="T102" fmla="*/ 208 w 768"/>
              <a:gd name="T103" fmla="*/ 487 h 744"/>
              <a:gd name="T104" fmla="*/ 340 w 768"/>
              <a:gd name="T105" fmla="*/ 367 h 744"/>
              <a:gd name="T106" fmla="*/ 272 w 768"/>
              <a:gd name="T107" fmla="*/ 533 h 744"/>
              <a:gd name="T108" fmla="*/ 689 w 768"/>
              <a:gd name="T109" fmla="*/ 700 h 744"/>
              <a:gd name="T110" fmla="*/ 651 w 768"/>
              <a:gd name="T111" fmla="*/ 696 h 744"/>
              <a:gd name="T112" fmla="*/ 543 w 768"/>
              <a:gd name="T113" fmla="*/ 513 h 744"/>
              <a:gd name="T114" fmla="*/ 698 w 768"/>
              <a:gd name="T115" fmla="*/ 679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68" h="744">
                <a:moveTo>
                  <a:pt x="557" y="489"/>
                </a:moveTo>
                <a:cubicBezTo>
                  <a:pt x="555" y="487"/>
                  <a:pt x="554" y="486"/>
                  <a:pt x="551" y="484"/>
                </a:cubicBezTo>
                <a:cubicBezTo>
                  <a:pt x="546" y="480"/>
                  <a:pt x="538" y="481"/>
                  <a:pt x="534" y="485"/>
                </a:cubicBezTo>
                <a:lnTo>
                  <a:pt x="515" y="504"/>
                </a:lnTo>
                <a:lnTo>
                  <a:pt x="427" y="416"/>
                </a:lnTo>
                <a:lnTo>
                  <a:pt x="558" y="285"/>
                </a:lnTo>
                <a:cubicBezTo>
                  <a:pt x="574" y="291"/>
                  <a:pt x="591" y="294"/>
                  <a:pt x="609" y="294"/>
                </a:cubicBezTo>
                <a:cubicBezTo>
                  <a:pt x="648" y="294"/>
                  <a:pt x="685" y="279"/>
                  <a:pt x="713" y="251"/>
                </a:cubicBezTo>
                <a:cubicBezTo>
                  <a:pt x="756" y="208"/>
                  <a:pt x="768" y="142"/>
                  <a:pt x="743" y="86"/>
                </a:cubicBezTo>
                <a:cubicBezTo>
                  <a:pt x="741" y="82"/>
                  <a:pt x="737" y="79"/>
                  <a:pt x="733" y="78"/>
                </a:cubicBezTo>
                <a:cubicBezTo>
                  <a:pt x="729" y="78"/>
                  <a:pt x="724" y="79"/>
                  <a:pt x="721" y="82"/>
                </a:cubicBezTo>
                <a:lnTo>
                  <a:pt x="668" y="135"/>
                </a:lnTo>
                <a:lnTo>
                  <a:pt x="624" y="132"/>
                </a:lnTo>
                <a:lnTo>
                  <a:pt x="621" y="88"/>
                </a:lnTo>
                <a:lnTo>
                  <a:pt x="674" y="35"/>
                </a:lnTo>
                <a:cubicBezTo>
                  <a:pt x="677" y="32"/>
                  <a:pt x="679" y="27"/>
                  <a:pt x="678" y="23"/>
                </a:cubicBezTo>
                <a:cubicBezTo>
                  <a:pt x="677" y="19"/>
                  <a:pt x="674" y="15"/>
                  <a:pt x="670" y="13"/>
                </a:cubicBezTo>
                <a:cubicBezTo>
                  <a:pt x="651" y="5"/>
                  <a:pt x="630" y="0"/>
                  <a:pt x="609" y="0"/>
                </a:cubicBezTo>
                <a:cubicBezTo>
                  <a:pt x="569" y="0"/>
                  <a:pt x="533" y="15"/>
                  <a:pt x="505" y="43"/>
                </a:cubicBezTo>
                <a:cubicBezTo>
                  <a:pt x="464" y="84"/>
                  <a:pt x="451" y="144"/>
                  <a:pt x="471" y="198"/>
                </a:cubicBezTo>
                <a:lnTo>
                  <a:pt x="340" y="329"/>
                </a:lnTo>
                <a:lnTo>
                  <a:pt x="190" y="178"/>
                </a:lnTo>
                <a:lnTo>
                  <a:pt x="199" y="169"/>
                </a:lnTo>
                <a:cubicBezTo>
                  <a:pt x="202" y="166"/>
                  <a:pt x="203" y="163"/>
                  <a:pt x="203" y="160"/>
                </a:cubicBezTo>
                <a:cubicBezTo>
                  <a:pt x="203" y="156"/>
                  <a:pt x="202" y="153"/>
                  <a:pt x="199" y="150"/>
                </a:cubicBezTo>
                <a:lnTo>
                  <a:pt x="99" y="50"/>
                </a:lnTo>
                <a:cubicBezTo>
                  <a:pt x="94" y="45"/>
                  <a:pt x="85" y="45"/>
                  <a:pt x="80" y="50"/>
                </a:cubicBezTo>
                <a:lnTo>
                  <a:pt x="42" y="87"/>
                </a:lnTo>
                <a:cubicBezTo>
                  <a:pt x="37" y="93"/>
                  <a:pt x="37" y="101"/>
                  <a:pt x="42" y="106"/>
                </a:cubicBezTo>
                <a:lnTo>
                  <a:pt x="142" y="207"/>
                </a:lnTo>
                <a:cubicBezTo>
                  <a:pt x="145" y="209"/>
                  <a:pt x="148" y="211"/>
                  <a:pt x="152" y="211"/>
                </a:cubicBezTo>
                <a:cubicBezTo>
                  <a:pt x="155" y="211"/>
                  <a:pt x="159" y="209"/>
                  <a:pt x="161" y="207"/>
                </a:cubicBezTo>
                <a:lnTo>
                  <a:pt x="171" y="197"/>
                </a:lnTo>
                <a:lnTo>
                  <a:pt x="321" y="348"/>
                </a:lnTo>
                <a:lnTo>
                  <a:pt x="210" y="459"/>
                </a:lnTo>
                <a:cubicBezTo>
                  <a:pt x="194" y="453"/>
                  <a:pt x="177" y="450"/>
                  <a:pt x="159" y="450"/>
                </a:cubicBezTo>
                <a:cubicBezTo>
                  <a:pt x="120" y="450"/>
                  <a:pt x="83" y="465"/>
                  <a:pt x="55" y="493"/>
                </a:cubicBezTo>
                <a:cubicBezTo>
                  <a:pt x="12" y="536"/>
                  <a:pt x="0" y="602"/>
                  <a:pt x="25" y="658"/>
                </a:cubicBezTo>
                <a:cubicBezTo>
                  <a:pt x="27" y="662"/>
                  <a:pt x="31" y="665"/>
                  <a:pt x="35" y="666"/>
                </a:cubicBezTo>
                <a:cubicBezTo>
                  <a:pt x="39" y="667"/>
                  <a:pt x="44" y="665"/>
                  <a:pt x="47" y="662"/>
                </a:cubicBezTo>
                <a:lnTo>
                  <a:pt x="100" y="609"/>
                </a:lnTo>
                <a:lnTo>
                  <a:pt x="144" y="612"/>
                </a:lnTo>
                <a:lnTo>
                  <a:pt x="147" y="656"/>
                </a:lnTo>
                <a:lnTo>
                  <a:pt x="94" y="709"/>
                </a:lnTo>
                <a:cubicBezTo>
                  <a:pt x="91" y="712"/>
                  <a:pt x="90" y="717"/>
                  <a:pt x="90" y="721"/>
                </a:cubicBezTo>
                <a:cubicBezTo>
                  <a:pt x="91" y="725"/>
                  <a:pt x="94" y="729"/>
                  <a:pt x="98" y="731"/>
                </a:cubicBezTo>
                <a:cubicBezTo>
                  <a:pt x="117" y="739"/>
                  <a:pt x="138" y="744"/>
                  <a:pt x="159" y="744"/>
                </a:cubicBezTo>
                <a:lnTo>
                  <a:pt x="159" y="744"/>
                </a:lnTo>
                <a:cubicBezTo>
                  <a:pt x="199" y="744"/>
                  <a:pt x="236" y="729"/>
                  <a:pt x="263" y="701"/>
                </a:cubicBezTo>
                <a:cubicBezTo>
                  <a:pt x="304" y="660"/>
                  <a:pt x="317" y="600"/>
                  <a:pt x="297" y="546"/>
                </a:cubicBezTo>
                <a:lnTo>
                  <a:pt x="408" y="435"/>
                </a:lnTo>
                <a:lnTo>
                  <a:pt x="496" y="523"/>
                </a:lnTo>
                <a:lnTo>
                  <a:pt x="478" y="541"/>
                </a:lnTo>
                <a:cubicBezTo>
                  <a:pt x="473" y="546"/>
                  <a:pt x="473" y="554"/>
                  <a:pt x="477" y="560"/>
                </a:cubicBezTo>
                <a:cubicBezTo>
                  <a:pt x="479" y="561"/>
                  <a:pt x="480" y="563"/>
                  <a:pt x="481" y="564"/>
                </a:cubicBezTo>
                <a:lnTo>
                  <a:pt x="632" y="715"/>
                </a:lnTo>
                <a:cubicBezTo>
                  <a:pt x="643" y="726"/>
                  <a:pt x="658" y="733"/>
                  <a:pt x="673" y="733"/>
                </a:cubicBezTo>
                <a:cubicBezTo>
                  <a:pt x="687" y="733"/>
                  <a:pt x="699" y="728"/>
                  <a:pt x="708" y="719"/>
                </a:cubicBezTo>
                <a:lnTo>
                  <a:pt x="711" y="716"/>
                </a:lnTo>
                <a:cubicBezTo>
                  <a:pt x="721" y="706"/>
                  <a:pt x="726" y="692"/>
                  <a:pt x="725" y="678"/>
                </a:cubicBezTo>
                <a:cubicBezTo>
                  <a:pt x="724" y="664"/>
                  <a:pt x="718" y="650"/>
                  <a:pt x="707" y="640"/>
                </a:cubicBezTo>
                <a:lnTo>
                  <a:pt x="557" y="489"/>
                </a:lnTo>
                <a:close/>
                <a:moveTo>
                  <a:pt x="70" y="97"/>
                </a:moveTo>
                <a:lnTo>
                  <a:pt x="89" y="78"/>
                </a:lnTo>
                <a:lnTo>
                  <a:pt x="171" y="159"/>
                </a:lnTo>
                <a:lnTo>
                  <a:pt x="161" y="169"/>
                </a:lnTo>
                <a:lnTo>
                  <a:pt x="161" y="169"/>
                </a:lnTo>
                <a:lnTo>
                  <a:pt x="161" y="169"/>
                </a:lnTo>
                <a:lnTo>
                  <a:pt x="152" y="178"/>
                </a:lnTo>
                <a:lnTo>
                  <a:pt x="70" y="97"/>
                </a:lnTo>
                <a:close/>
                <a:moveTo>
                  <a:pt x="496" y="211"/>
                </a:moveTo>
                <a:cubicBezTo>
                  <a:pt x="500" y="207"/>
                  <a:pt x="501" y="201"/>
                  <a:pt x="499" y="196"/>
                </a:cubicBezTo>
                <a:cubicBezTo>
                  <a:pt x="478" y="150"/>
                  <a:pt x="488" y="97"/>
                  <a:pt x="524" y="62"/>
                </a:cubicBezTo>
                <a:cubicBezTo>
                  <a:pt x="546" y="39"/>
                  <a:pt x="577" y="27"/>
                  <a:pt x="609" y="27"/>
                </a:cubicBezTo>
                <a:cubicBezTo>
                  <a:pt x="619" y="27"/>
                  <a:pt x="630" y="28"/>
                  <a:pt x="640" y="31"/>
                </a:cubicBezTo>
                <a:lnTo>
                  <a:pt x="598" y="74"/>
                </a:lnTo>
                <a:cubicBezTo>
                  <a:pt x="595" y="76"/>
                  <a:pt x="593" y="80"/>
                  <a:pt x="594" y="84"/>
                </a:cubicBezTo>
                <a:lnTo>
                  <a:pt x="598" y="145"/>
                </a:lnTo>
                <a:cubicBezTo>
                  <a:pt x="599" y="152"/>
                  <a:pt x="604" y="157"/>
                  <a:pt x="611" y="158"/>
                </a:cubicBezTo>
                <a:lnTo>
                  <a:pt x="672" y="162"/>
                </a:lnTo>
                <a:cubicBezTo>
                  <a:pt x="676" y="163"/>
                  <a:pt x="680" y="161"/>
                  <a:pt x="682" y="159"/>
                </a:cubicBezTo>
                <a:lnTo>
                  <a:pt x="725" y="116"/>
                </a:lnTo>
                <a:cubicBezTo>
                  <a:pt x="736" y="157"/>
                  <a:pt x="725" y="202"/>
                  <a:pt x="694" y="232"/>
                </a:cubicBezTo>
                <a:cubicBezTo>
                  <a:pt x="672" y="255"/>
                  <a:pt x="641" y="268"/>
                  <a:pt x="609" y="268"/>
                </a:cubicBezTo>
                <a:cubicBezTo>
                  <a:pt x="592" y="268"/>
                  <a:pt x="576" y="264"/>
                  <a:pt x="560" y="257"/>
                </a:cubicBezTo>
                <a:cubicBezTo>
                  <a:pt x="555" y="255"/>
                  <a:pt x="549" y="256"/>
                  <a:pt x="545" y="260"/>
                </a:cubicBezTo>
                <a:lnTo>
                  <a:pt x="408" y="397"/>
                </a:lnTo>
                <a:lnTo>
                  <a:pt x="359" y="348"/>
                </a:lnTo>
                <a:lnTo>
                  <a:pt x="496" y="211"/>
                </a:lnTo>
                <a:close/>
                <a:moveTo>
                  <a:pt x="272" y="533"/>
                </a:moveTo>
                <a:cubicBezTo>
                  <a:pt x="268" y="537"/>
                  <a:pt x="267" y="543"/>
                  <a:pt x="269" y="548"/>
                </a:cubicBezTo>
                <a:cubicBezTo>
                  <a:pt x="290" y="594"/>
                  <a:pt x="280" y="647"/>
                  <a:pt x="244" y="682"/>
                </a:cubicBezTo>
                <a:cubicBezTo>
                  <a:pt x="222" y="705"/>
                  <a:pt x="192" y="717"/>
                  <a:pt x="159" y="717"/>
                </a:cubicBezTo>
                <a:cubicBezTo>
                  <a:pt x="149" y="717"/>
                  <a:pt x="138" y="716"/>
                  <a:pt x="128" y="713"/>
                </a:cubicBezTo>
                <a:lnTo>
                  <a:pt x="171" y="670"/>
                </a:lnTo>
                <a:cubicBezTo>
                  <a:pt x="173" y="668"/>
                  <a:pt x="175" y="664"/>
                  <a:pt x="174" y="660"/>
                </a:cubicBezTo>
                <a:lnTo>
                  <a:pt x="170" y="599"/>
                </a:lnTo>
                <a:cubicBezTo>
                  <a:pt x="169" y="592"/>
                  <a:pt x="164" y="587"/>
                  <a:pt x="157" y="586"/>
                </a:cubicBezTo>
                <a:lnTo>
                  <a:pt x="96" y="582"/>
                </a:lnTo>
                <a:cubicBezTo>
                  <a:pt x="92" y="581"/>
                  <a:pt x="88" y="583"/>
                  <a:pt x="86" y="586"/>
                </a:cubicBezTo>
                <a:lnTo>
                  <a:pt x="43" y="628"/>
                </a:lnTo>
                <a:cubicBezTo>
                  <a:pt x="32" y="587"/>
                  <a:pt x="43" y="542"/>
                  <a:pt x="74" y="512"/>
                </a:cubicBezTo>
                <a:cubicBezTo>
                  <a:pt x="97" y="489"/>
                  <a:pt x="127" y="476"/>
                  <a:pt x="159" y="476"/>
                </a:cubicBezTo>
                <a:cubicBezTo>
                  <a:pt x="176" y="476"/>
                  <a:pt x="192" y="480"/>
                  <a:pt x="208" y="487"/>
                </a:cubicBezTo>
                <a:cubicBezTo>
                  <a:pt x="213" y="489"/>
                  <a:pt x="219" y="488"/>
                  <a:pt x="223" y="484"/>
                </a:cubicBezTo>
                <a:lnTo>
                  <a:pt x="340" y="367"/>
                </a:lnTo>
                <a:lnTo>
                  <a:pt x="390" y="416"/>
                </a:lnTo>
                <a:lnTo>
                  <a:pt x="272" y="533"/>
                </a:lnTo>
                <a:close/>
                <a:moveTo>
                  <a:pt x="692" y="697"/>
                </a:moveTo>
                <a:lnTo>
                  <a:pt x="689" y="700"/>
                </a:lnTo>
                <a:cubicBezTo>
                  <a:pt x="684" y="705"/>
                  <a:pt x="678" y="706"/>
                  <a:pt x="673" y="706"/>
                </a:cubicBezTo>
                <a:cubicBezTo>
                  <a:pt x="665" y="706"/>
                  <a:pt x="657" y="702"/>
                  <a:pt x="651" y="696"/>
                </a:cubicBezTo>
                <a:lnTo>
                  <a:pt x="506" y="551"/>
                </a:lnTo>
                <a:lnTo>
                  <a:pt x="543" y="513"/>
                </a:lnTo>
                <a:lnTo>
                  <a:pt x="689" y="658"/>
                </a:lnTo>
                <a:cubicBezTo>
                  <a:pt x="694" y="664"/>
                  <a:pt x="698" y="672"/>
                  <a:pt x="698" y="679"/>
                </a:cubicBezTo>
                <a:cubicBezTo>
                  <a:pt x="699" y="686"/>
                  <a:pt x="697" y="692"/>
                  <a:pt x="692" y="6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6" name="doc_313648"/>
          <p:cNvSpPr>
            <a:spLocks noChangeAspect="1"/>
          </p:cNvSpPr>
          <p:nvPr/>
        </p:nvSpPr>
        <p:spPr bwMode="auto">
          <a:xfrm>
            <a:off x="5444168" y="944739"/>
            <a:ext cx="1367165" cy="1885313"/>
          </a:xfrm>
          <a:custGeom>
            <a:avLst/>
            <a:gdLst>
              <a:gd name="connsiteX0" fmla="*/ 295434 w 439975"/>
              <a:gd name="connsiteY0" fmla="*/ 487984 h 606722"/>
              <a:gd name="connsiteX1" fmla="*/ 295434 w 439975"/>
              <a:gd name="connsiteY1" fmla="*/ 523176 h 606722"/>
              <a:gd name="connsiteX2" fmla="*/ 356317 w 439975"/>
              <a:gd name="connsiteY2" fmla="*/ 523176 h 606722"/>
              <a:gd name="connsiteX3" fmla="*/ 356317 w 439975"/>
              <a:gd name="connsiteY3" fmla="*/ 487984 h 606722"/>
              <a:gd name="connsiteX4" fmla="*/ 208826 w 439975"/>
              <a:gd name="connsiteY4" fmla="*/ 487984 h 606722"/>
              <a:gd name="connsiteX5" fmla="*/ 208826 w 439975"/>
              <a:gd name="connsiteY5" fmla="*/ 523176 h 606722"/>
              <a:gd name="connsiteX6" fmla="*/ 269709 w 439975"/>
              <a:gd name="connsiteY6" fmla="*/ 523176 h 606722"/>
              <a:gd name="connsiteX7" fmla="*/ 269709 w 439975"/>
              <a:gd name="connsiteY7" fmla="*/ 487984 h 606722"/>
              <a:gd name="connsiteX8" fmla="*/ 83588 w 439975"/>
              <a:gd name="connsiteY8" fmla="*/ 487984 h 606722"/>
              <a:gd name="connsiteX9" fmla="*/ 83588 w 439975"/>
              <a:gd name="connsiteY9" fmla="*/ 523176 h 606722"/>
              <a:gd name="connsiteX10" fmla="*/ 183102 w 439975"/>
              <a:gd name="connsiteY10" fmla="*/ 523176 h 606722"/>
              <a:gd name="connsiteX11" fmla="*/ 183102 w 439975"/>
              <a:gd name="connsiteY11" fmla="*/ 487984 h 606722"/>
              <a:gd name="connsiteX12" fmla="*/ 295434 w 439975"/>
              <a:gd name="connsiteY12" fmla="*/ 427022 h 606722"/>
              <a:gd name="connsiteX13" fmla="*/ 295434 w 439975"/>
              <a:gd name="connsiteY13" fmla="*/ 462302 h 606722"/>
              <a:gd name="connsiteX14" fmla="*/ 356317 w 439975"/>
              <a:gd name="connsiteY14" fmla="*/ 462302 h 606722"/>
              <a:gd name="connsiteX15" fmla="*/ 356317 w 439975"/>
              <a:gd name="connsiteY15" fmla="*/ 427022 h 606722"/>
              <a:gd name="connsiteX16" fmla="*/ 208826 w 439975"/>
              <a:gd name="connsiteY16" fmla="*/ 427022 h 606722"/>
              <a:gd name="connsiteX17" fmla="*/ 208826 w 439975"/>
              <a:gd name="connsiteY17" fmla="*/ 462302 h 606722"/>
              <a:gd name="connsiteX18" fmla="*/ 269709 w 439975"/>
              <a:gd name="connsiteY18" fmla="*/ 462302 h 606722"/>
              <a:gd name="connsiteX19" fmla="*/ 269709 w 439975"/>
              <a:gd name="connsiteY19" fmla="*/ 427022 h 606722"/>
              <a:gd name="connsiteX20" fmla="*/ 83588 w 439975"/>
              <a:gd name="connsiteY20" fmla="*/ 427022 h 606722"/>
              <a:gd name="connsiteX21" fmla="*/ 83588 w 439975"/>
              <a:gd name="connsiteY21" fmla="*/ 462302 h 606722"/>
              <a:gd name="connsiteX22" fmla="*/ 183102 w 439975"/>
              <a:gd name="connsiteY22" fmla="*/ 462302 h 606722"/>
              <a:gd name="connsiteX23" fmla="*/ 183102 w 439975"/>
              <a:gd name="connsiteY23" fmla="*/ 427022 h 606722"/>
              <a:gd name="connsiteX24" fmla="*/ 295434 w 439975"/>
              <a:gd name="connsiteY24" fmla="*/ 366060 h 606722"/>
              <a:gd name="connsiteX25" fmla="*/ 295434 w 439975"/>
              <a:gd name="connsiteY25" fmla="*/ 401340 h 606722"/>
              <a:gd name="connsiteX26" fmla="*/ 356317 w 439975"/>
              <a:gd name="connsiteY26" fmla="*/ 401340 h 606722"/>
              <a:gd name="connsiteX27" fmla="*/ 356317 w 439975"/>
              <a:gd name="connsiteY27" fmla="*/ 366060 h 606722"/>
              <a:gd name="connsiteX28" fmla="*/ 208826 w 439975"/>
              <a:gd name="connsiteY28" fmla="*/ 366060 h 606722"/>
              <a:gd name="connsiteX29" fmla="*/ 208826 w 439975"/>
              <a:gd name="connsiteY29" fmla="*/ 401340 h 606722"/>
              <a:gd name="connsiteX30" fmla="*/ 269709 w 439975"/>
              <a:gd name="connsiteY30" fmla="*/ 401340 h 606722"/>
              <a:gd name="connsiteX31" fmla="*/ 269709 w 439975"/>
              <a:gd name="connsiteY31" fmla="*/ 366060 h 606722"/>
              <a:gd name="connsiteX32" fmla="*/ 83588 w 439975"/>
              <a:gd name="connsiteY32" fmla="*/ 366060 h 606722"/>
              <a:gd name="connsiteX33" fmla="*/ 83588 w 439975"/>
              <a:gd name="connsiteY33" fmla="*/ 401340 h 606722"/>
              <a:gd name="connsiteX34" fmla="*/ 183102 w 439975"/>
              <a:gd name="connsiteY34" fmla="*/ 401340 h 606722"/>
              <a:gd name="connsiteX35" fmla="*/ 183102 w 439975"/>
              <a:gd name="connsiteY35" fmla="*/ 366060 h 606722"/>
              <a:gd name="connsiteX36" fmla="*/ 295434 w 439975"/>
              <a:gd name="connsiteY36" fmla="*/ 305186 h 606722"/>
              <a:gd name="connsiteX37" fmla="*/ 295434 w 439975"/>
              <a:gd name="connsiteY37" fmla="*/ 340377 h 606722"/>
              <a:gd name="connsiteX38" fmla="*/ 356317 w 439975"/>
              <a:gd name="connsiteY38" fmla="*/ 340377 h 606722"/>
              <a:gd name="connsiteX39" fmla="*/ 356317 w 439975"/>
              <a:gd name="connsiteY39" fmla="*/ 305186 h 606722"/>
              <a:gd name="connsiteX40" fmla="*/ 208826 w 439975"/>
              <a:gd name="connsiteY40" fmla="*/ 305186 h 606722"/>
              <a:gd name="connsiteX41" fmla="*/ 208826 w 439975"/>
              <a:gd name="connsiteY41" fmla="*/ 340377 h 606722"/>
              <a:gd name="connsiteX42" fmla="*/ 269709 w 439975"/>
              <a:gd name="connsiteY42" fmla="*/ 340377 h 606722"/>
              <a:gd name="connsiteX43" fmla="*/ 269709 w 439975"/>
              <a:gd name="connsiteY43" fmla="*/ 305186 h 606722"/>
              <a:gd name="connsiteX44" fmla="*/ 83588 w 439975"/>
              <a:gd name="connsiteY44" fmla="*/ 305186 h 606722"/>
              <a:gd name="connsiteX45" fmla="*/ 83588 w 439975"/>
              <a:gd name="connsiteY45" fmla="*/ 340377 h 606722"/>
              <a:gd name="connsiteX46" fmla="*/ 183102 w 439975"/>
              <a:gd name="connsiteY46" fmla="*/ 340377 h 606722"/>
              <a:gd name="connsiteX47" fmla="*/ 183102 w 439975"/>
              <a:gd name="connsiteY47" fmla="*/ 305186 h 606722"/>
              <a:gd name="connsiteX48" fmla="*/ 295434 w 439975"/>
              <a:gd name="connsiteY48" fmla="*/ 244223 h 606722"/>
              <a:gd name="connsiteX49" fmla="*/ 295434 w 439975"/>
              <a:gd name="connsiteY49" fmla="*/ 279503 h 606722"/>
              <a:gd name="connsiteX50" fmla="*/ 356317 w 439975"/>
              <a:gd name="connsiteY50" fmla="*/ 279503 h 606722"/>
              <a:gd name="connsiteX51" fmla="*/ 356317 w 439975"/>
              <a:gd name="connsiteY51" fmla="*/ 244223 h 606722"/>
              <a:gd name="connsiteX52" fmla="*/ 208826 w 439975"/>
              <a:gd name="connsiteY52" fmla="*/ 244223 h 606722"/>
              <a:gd name="connsiteX53" fmla="*/ 208826 w 439975"/>
              <a:gd name="connsiteY53" fmla="*/ 279503 h 606722"/>
              <a:gd name="connsiteX54" fmla="*/ 269709 w 439975"/>
              <a:gd name="connsiteY54" fmla="*/ 279503 h 606722"/>
              <a:gd name="connsiteX55" fmla="*/ 269709 w 439975"/>
              <a:gd name="connsiteY55" fmla="*/ 244223 h 606722"/>
              <a:gd name="connsiteX56" fmla="*/ 83588 w 439975"/>
              <a:gd name="connsiteY56" fmla="*/ 244223 h 606722"/>
              <a:gd name="connsiteX57" fmla="*/ 83588 w 439975"/>
              <a:gd name="connsiteY57" fmla="*/ 279503 h 606722"/>
              <a:gd name="connsiteX58" fmla="*/ 183102 w 439975"/>
              <a:gd name="connsiteY58" fmla="*/ 279503 h 606722"/>
              <a:gd name="connsiteX59" fmla="*/ 183102 w 439975"/>
              <a:gd name="connsiteY59" fmla="*/ 244223 h 606722"/>
              <a:gd name="connsiteX60" fmla="*/ 70771 w 439975"/>
              <a:gd name="connsiteY60" fmla="*/ 218541 h 606722"/>
              <a:gd name="connsiteX61" fmla="*/ 369223 w 439975"/>
              <a:gd name="connsiteY61" fmla="*/ 218541 h 606722"/>
              <a:gd name="connsiteX62" fmla="*/ 382041 w 439975"/>
              <a:gd name="connsiteY62" fmla="*/ 231427 h 606722"/>
              <a:gd name="connsiteX63" fmla="*/ 382041 w 439975"/>
              <a:gd name="connsiteY63" fmla="*/ 536061 h 606722"/>
              <a:gd name="connsiteX64" fmla="*/ 369223 w 439975"/>
              <a:gd name="connsiteY64" fmla="*/ 548858 h 606722"/>
              <a:gd name="connsiteX65" fmla="*/ 70771 w 439975"/>
              <a:gd name="connsiteY65" fmla="*/ 548858 h 606722"/>
              <a:gd name="connsiteX66" fmla="*/ 57864 w 439975"/>
              <a:gd name="connsiteY66" fmla="*/ 536061 h 606722"/>
              <a:gd name="connsiteX67" fmla="*/ 57864 w 439975"/>
              <a:gd name="connsiteY67" fmla="*/ 231427 h 606722"/>
              <a:gd name="connsiteX68" fmla="*/ 70771 w 439975"/>
              <a:gd name="connsiteY68" fmla="*/ 218541 h 606722"/>
              <a:gd name="connsiteX69" fmla="*/ 189740 w 439975"/>
              <a:gd name="connsiteY69" fmla="*/ 101050 h 606722"/>
              <a:gd name="connsiteX70" fmla="*/ 192320 w 439975"/>
              <a:gd name="connsiteY70" fmla="*/ 101050 h 606722"/>
              <a:gd name="connsiteX71" fmla="*/ 205134 w 439975"/>
              <a:gd name="connsiteY71" fmla="*/ 113849 h 606722"/>
              <a:gd name="connsiteX72" fmla="*/ 192320 w 439975"/>
              <a:gd name="connsiteY72" fmla="*/ 126736 h 606722"/>
              <a:gd name="connsiteX73" fmla="*/ 189740 w 439975"/>
              <a:gd name="connsiteY73" fmla="*/ 126736 h 606722"/>
              <a:gd name="connsiteX74" fmla="*/ 176837 w 439975"/>
              <a:gd name="connsiteY74" fmla="*/ 113849 h 606722"/>
              <a:gd name="connsiteX75" fmla="*/ 189740 w 439975"/>
              <a:gd name="connsiteY75" fmla="*/ 101050 h 606722"/>
              <a:gd name="connsiteX76" fmla="*/ 77172 w 439975"/>
              <a:gd name="connsiteY76" fmla="*/ 101050 h 606722"/>
              <a:gd name="connsiteX77" fmla="*/ 142763 w 439975"/>
              <a:gd name="connsiteY77" fmla="*/ 101050 h 606722"/>
              <a:gd name="connsiteX78" fmla="*/ 155668 w 439975"/>
              <a:gd name="connsiteY78" fmla="*/ 113849 h 606722"/>
              <a:gd name="connsiteX79" fmla="*/ 142763 w 439975"/>
              <a:gd name="connsiteY79" fmla="*/ 126736 h 606722"/>
              <a:gd name="connsiteX80" fmla="*/ 77172 w 439975"/>
              <a:gd name="connsiteY80" fmla="*/ 126736 h 606722"/>
              <a:gd name="connsiteX81" fmla="*/ 64356 w 439975"/>
              <a:gd name="connsiteY81" fmla="*/ 113849 h 606722"/>
              <a:gd name="connsiteX82" fmla="*/ 77172 w 439975"/>
              <a:gd name="connsiteY82" fmla="*/ 101050 h 606722"/>
              <a:gd name="connsiteX83" fmla="*/ 324173 w 439975"/>
              <a:gd name="connsiteY83" fmla="*/ 43813 h 606722"/>
              <a:gd name="connsiteX84" fmla="*/ 324173 w 439975"/>
              <a:gd name="connsiteY84" fmla="*/ 115621 h 606722"/>
              <a:gd name="connsiteX85" fmla="*/ 396004 w 439975"/>
              <a:gd name="connsiteY85" fmla="*/ 115621 h 606722"/>
              <a:gd name="connsiteX86" fmla="*/ 272726 w 439975"/>
              <a:gd name="connsiteY86" fmla="*/ 25684 h 606722"/>
              <a:gd name="connsiteX87" fmla="*/ 272726 w 439975"/>
              <a:gd name="connsiteY87" fmla="*/ 166989 h 606722"/>
              <a:gd name="connsiteX88" fmla="*/ 414251 w 439975"/>
              <a:gd name="connsiteY88" fmla="*/ 166989 h 606722"/>
              <a:gd name="connsiteX89" fmla="*/ 414251 w 439975"/>
              <a:gd name="connsiteY89" fmla="*/ 141305 h 606722"/>
              <a:gd name="connsiteX90" fmla="*/ 311267 w 439975"/>
              <a:gd name="connsiteY90" fmla="*/ 141305 h 606722"/>
              <a:gd name="connsiteX91" fmla="*/ 298450 w 439975"/>
              <a:gd name="connsiteY91" fmla="*/ 128419 h 606722"/>
              <a:gd name="connsiteX92" fmla="*/ 298450 w 439975"/>
              <a:gd name="connsiteY92" fmla="*/ 25684 h 606722"/>
              <a:gd name="connsiteX93" fmla="*/ 25724 w 439975"/>
              <a:gd name="connsiteY93" fmla="*/ 25684 h 606722"/>
              <a:gd name="connsiteX94" fmla="*/ 25724 w 439975"/>
              <a:gd name="connsiteY94" fmla="*/ 581038 h 606722"/>
              <a:gd name="connsiteX95" fmla="*/ 414251 w 439975"/>
              <a:gd name="connsiteY95" fmla="*/ 581038 h 606722"/>
              <a:gd name="connsiteX96" fmla="*/ 414251 w 439975"/>
              <a:gd name="connsiteY96" fmla="*/ 192672 h 606722"/>
              <a:gd name="connsiteX97" fmla="*/ 259819 w 439975"/>
              <a:gd name="connsiteY97" fmla="*/ 192672 h 606722"/>
              <a:gd name="connsiteX98" fmla="*/ 247002 w 439975"/>
              <a:gd name="connsiteY98" fmla="*/ 179786 h 606722"/>
              <a:gd name="connsiteX99" fmla="*/ 247002 w 439975"/>
              <a:gd name="connsiteY99" fmla="*/ 25684 h 606722"/>
              <a:gd name="connsiteX100" fmla="*/ 12817 w 439975"/>
              <a:gd name="connsiteY100" fmla="*/ 0 h 606722"/>
              <a:gd name="connsiteX101" fmla="*/ 311267 w 439975"/>
              <a:gd name="connsiteY101" fmla="*/ 0 h 606722"/>
              <a:gd name="connsiteX102" fmla="*/ 320435 w 439975"/>
              <a:gd name="connsiteY102" fmla="*/ 3733 h 606722"/>
              <a:gd name="connsiteX103" fmla="*/ 436148 w 439975"/>
              <a:gd name="connsiteY103" fmla="*/ 119354 h 606722"/>
              <a:gd name="connsiteX104" fmla="*/ 439975 w 439975"/>
              <a:gd name="connsiteY104" fmla="*/ 128419 h 606722"/>
              <a:gd name="connsiteX105" fmla="*/ 439975 w 439975"/>
              <a:gd name="connsiteY105" fmla="*/ 593836 h 606722"/>
              <a:gd name="connsiteX106" fmla="*/ 427069 w 439975"/>
              <a:gd name="connsiteY106" fmla="*/ 606722 h 606722"/>
              <a:gd name="connsiteX107" fmla="*/ 12817 w 439975"/>
              <a:gd name="connsiteY107" fmla="*/ 606722 h 606722"/>
              <a:gd name="connsiteX108" fmla="*/ 0 w 439975"/>
              <a:gd name="connsiteY108" fmla="*/ 593836 h 606722"/>
              <a:gd name="connsiteX109" fmla="*/ 0 w 439975"/>
              <a:gd name="connsiteY109" fmla="*/ 12886 h 606722"/>
              <a:gd name="connsiteX110" fmla="*/ 12817 w 439975"/>
              <a:gd name="connsiteY11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439975" h="606722">
                <a:moveTo>
                  <a:pt x="295434" y="487984"/>
                </a:moveTo>
                <a:lnTo>
                  <a:pt x="295434" y="523176"/>
                </a:lnTo>
                <a:lnTo>
                  <a:pt x="356317" y="523176"/>
                </a:lnTo>
                <a:lnTo>
                  <a:pt x="356317" y="487984"/>
                </a:lnTo>
                <a:close/>
                <a:moveTo>
                  <a:pt x="208826" y="487984"/>
                </a:moveTo>
                <a:lnTo>
                  <a:pt x="208826" y="523176"/>
                </a:lnTo>
                <a:lnTo>
                  <a:pt x="269709" y="523176"/>
                </a:lnTo>
                <a:lnTo>
                  <a:pt x="269709" y="487984"/>
                </a:lnTo>
                <a:close/>
                <a:moveTo>
                  <a:pt x="83588" y="487984"/>
                </a:moveTo>
                <a:lnTo>
                  <a:pt x="83588" y="523176"/>
                </a:lnTo>
                <a:lnTo>
                  <a:pt x="183102" y="523176"/>
                </a:lnTo>
                <a:lnTo>
                  <a:pt x="183102" y="487984"/>
                </a:lnTo>
                <a:close/>
                <a:moveTo>
                  <a:pt x="295434" y="427022"/>
                </a:moveTo>
                <a:lnTo>
                  <a:pt x="295434" y="462302"/>
                </a:lnTo>
                <a:lnTo>
                  <a:pt x="356317" y="462302"/>
                </a:lnTo>
                <a:lnTo>
                  <a:pt x="356317" y="427022"/>
                </a:lnTo>
                <a:close/>
                <a:moveTo>
                  <a:pt x="208826" y="427022"/>
                </a:moveTo>
                <a:lnTo>
                  <a:pt x="208826" y="462302"/>
                </a:lnTo>
                <a:lnTo>
                  <a:pt x="269709" y="462302"/>
                </a:lnTo>
                <a:lnTo>
                  <a:pt x="269709" y="427022"/>
                </a:lnTo>
                <a:close/>
                <a:moveTo>
                  <a:pt x="83588" y="427022"/>
                </a:moveTo>
                <a:lnTo>
                  <a:pt x="83588" y="462302"/>
                </a:lnTo>
                <a:lnTo>
                  <a:pt x="183102" y="462302"/>
                </a:lnTo>
                <a:lnTo>
                  <a:pt x="183102" y="427022"/>
                </a:lnTo>
                <a:close/>
                <a:moveTo>
                  <a:pt x="295434" y="366060"/>
                </a:moveTo>
                <a:lnTo>
                  <a:pt x="295434" y="401340"/>
                </a:lnTo>
                <a:lnTo>
                  <a:pt x="356317" y="401340"/>
                </a:lnTo>
                <a:lnTo>
                  <a:pt x="356317" y="366060"/>
                </a:lnTo>
                <a:close/>
                <a:moveTo>
                  <a:pt x="208826" y="366060"/>
                </a:moveTo>
                <a:lnTo>
                  <a:pt x="208826" y="401340"/>
                </a:lnTo>
                <a:lnTo>
                  <a:pt x="269709" y="401340"/>
                </a:lnTo>
                <a:lnTo>
                  <a:pt x="269709" y="366060"/>
                </a:lnTo>
                <a:close/>
                <a:moveTo>
                  <a:pt x="83588" y="366060"/>
                </a:moveTo>
                <a:lnTo>
                  <a:pt x="83588" y="401340"/>
                </a:lnTo>
                <a:lnTo>
                  <a:pt x="183102" y="401340"/>
                </a:lnTo>
                <a:lnTo>
                  <a:pt x="183102" y="366060"/>
                </a:lnTo>
                <a:close/>
                <a:moveTo>
                  <a:pt x="295434" y="305186"/>
                </a:moveTo>
                <a:lnTo>
                  <a:pt x="295434" y="340377"/>
                </a:lnTo>
                <a:lnTo>
                  <a:pt x="356317" y="340377"/>
                </a:lnTo>
                <a:lnTo>
                  <a:pt x="356317" y="305186"/>
                </a:lnTo>
                <a:close/>
                <a:moveTo>
                  <a:pt x="208826" y="305186"/>
                </a:moveTo>
                <a:lnTo>
                  <a:pt x="208826" y="340377"/>
                </a:lnTo>
                <a:lnTo>
                  <a:pt x="269709" y="340377"/>
                </a:lnTo>
                <a:lnTo>
                  <a:pt x="269709" y="305186"/>
                </a:lnTo>
                <a:close/>
                <a:moveTo>
                  <a:pt x="83588" y="305186"/>
                </a:moveTo>
                <a:lnTo>
                  <a:pt x="83588" y="340377"/>
                </a:lnTo>
                <a:lnTo>
                  <a:pt x="183102" y="340377"/>
                </a:lnTo>
                <a:lnTo>
                  <a:pt x="183102" y="305186"/>
                </a:lnTo>
                <a:close/>
                <a:moveTo>
                  <a:pt x="295434" y="244223"/>
                </a:moveTo>
                <a:lnTo>
                  <a:pt x="295434" y="279503"/>
                </a:lnTo>
                <a:lnTo>
                  <a:pt x="356317" y="279503"/>
                </a:lnTo>
                <a:lnTo>
                  <a:pt x="356317" y="244223"/>
                </a:lnTo>
                <a:close/>
                <a:moveTo>
                  <a:pt x="208826" y="244223"/>
                </a:moveTo>
                <a:lnTo>
                  <a:pt x="208826" y="279503"/>
                </a:lnTo>
                <a:lnTo>
                  <a:pt x="269709" y="279503"/>
                </a:lnTo>
                <a:lnTo>
                  <a:pt x="269709" y="244223"/>
                </a:lnTo>
                <a:close/>
                <a:moveTo>
                  <a:pt x="83588" y="244223"/>
                </a:moveTo>
                <a:lnTo>
                  <a:pt x="83588" y="279503"/>
                </a:lnTo>
                <a:lnTo>
                  <a:pt x="183102" y="279503"/>
                </a:lnTo>
                <a:lnTo>
                  <a:pt x="183102" y="244223"/>
                </a:lnTo>
                <a:close/>
                <a:moveTo>
                  <a:pt x="70771" y="218541"/>
                </a:moveTo>
                <a:lnTo>
                  <a:pt x="369223" y="218541"/>
                </a:lnTo>
                <a:cubicBezTo>
                  <a:pt x="376344" y="218541"/>
                  <a:pt x="382041" y="224317"/>
                  <a:pt x="382041" y="231427"/>
                </a:cubicBezTo>
                <a:lnTo>
                  <a:pt x="382041" y="536061"/>
                </a:lnTo>
                <a:cubicBezTo>
                  <a:pt x="382041" y="543171"/>
                  <a:pt x="376344" y="548858"/>
                  <a:pt x="369223" y="548858"/>
                </a:cubicBezTo>
                <a:lnTo>
                  <a:pt x="70771" y="548858"/>
                </a:lnTo>
                <a:cubicBezTo>
                  <a:pt x="63650" y="548858"/>
                  <a:pt x="57864" y="543171"/>
                  <a:pt x="57864" y="536061"/>
                </a:cubicBezTo>
                <a:lnTo>
                  <a:pt x="57864" y="231427"/>
                </a:lnTo>
                <a:cubicBezTo>
                  <a:pt x="57864" y="224317"/>
                  <a:pt x="63650" y="218541"/>
                  <a:pt x="70771" y="218541"/>
                </a:cubicBezTo>
                <a:close/>
                <a:moveTo>
                  <a:pt x="189740" y="101050"/>
                </a:moveTo>
                <a:lnTo>
                  <a:pt x="192320" y="101050"/>
                </a:lnTo>
                <a:cubicBezTo>
                  <a:pt x="199350" y="101050"/>
                  <a:pt x="205134" y="106738"/>
                  <a:pt x="205134" y="113849"/>
                </a:cubicBezTo>
                <a:cubicBezTo>
                  <a:pt x="205134" y="120959"/>
                  <a:pt x="199350" y="126736"/>
                  <a:pt x="192320" y="126736"/>
                </a:cubicBezTo>
                <a:lnTo>
                  <a:pt x="189740" y="126736"/>
                </a:lnTo>
                <a:cubicBezTo>
                  <a:pt x="182621" y="126736"/>
                  <a:pt x="176837" y="120959"/>
                  <a:pt x="176837" y="113849"/>
                </a:cubicBezTo>
                <a:cubicBezTo>
                  <a:pt x="176837" y="106738"/>
                  <a:pt x="182621" y="101050"/>
                  <a:pt x="189740" y="101050"/>
                </a:cubicBezTo>
                <a:close/>
                <a:moveTo>
                  <a:pt x="77172" y="101050"/>
                </a:moveTo>
                <a:lnTo>
                  <a:pt x="142763" y="101050"/>
                </a:lnTo>
                <a:cubicBezTo>
                  <a:pt x="149883" y="101050"/>
                  <a:pt x="155668" y="106738"/>
                  <a:pt x="155668" y="113849"/>
                </a:cubicBezTo>
                <a:cubicBezTo>
                  <a:pt x="155668" y="120959"/>
                  <a:pt x="149883" y="126736"/>
                  <a:pt x="142763" y="126736"/>
                </a:cubicBezTo>
                <a:lnTo>
                  <a:pt x="77172" y="126736"/>
                </a:lnTo>
                <a:cubicBezTo>
                  <a:pt x="70052" y="126736"/>
                  <a:pt x="64356" y="120959"/>
                  <a:pt x="64356" y="113849"/>
                </a:cubicBezTo>
                <a:cubicBezTo>
                  <a:pt x="64356" y="106738"/>
                  <a:pt x="70052" y="101050"/>
                  <a:pt x="77172" y="101050"/>
                </a:cubicBezTo>
                <a:close/>
                <a:moveTo>
                  <a:pt x="324173" y="43813"/>
                </a:moveTo>
                <a:lnTo>
                  <a:pt x="324173" y="115621"/>
                </a:lnTo>
                <a:lnTo>
                  <a:pt x="396004" y="115621"/>
                </a:lnTo>
                <a:close/>
                <a:moveTo>
                  <a:pt x="272726" y="25684"/>
                </a:moveTo>
                <a:lnTo>
                  <a:pt x="272726" y="166989"/>
                </a:lnTo>
                <a:lnTo>
                  <a:pt x="414251" y="166989"/>
                </a:lnTo>
                <a:lnTo>
                  <a:pt x="414251" y="141305"/>
                </a:lnTo>
                <a:lnTo>
                  <a:pt x="311267" y="141305"/>
                </a:lnTo>
                <a:cubicBezTo>
                  <a:pt x="304235" y="141305"/>
                  <a:pt x="298450" y="135528"/>
                  <a:pt x="298450" y="128419"/>
                </a:cubicBezTo>
                <a:lnTo>
                  <a:pt x="298450" y="25684"/>
                </a:lnTo>
                <a:close/>
                <a:moveTo>
                  <a:pt x="25724" y="25684"/>
                </a:moveTo>
                <a:lnTo>
                  <a:pt x="25724" y="581038"/>
                </a:lnTo>
                <a:lnTo>
                  <a:pt x="414251" y="581038"/>
                </a:lnTo>
                <a:lnTo>
                  <a:pt x="414251" y="192672"/>
                </a:lnTo>
                <a:lnTo>
                  <a:pt x="259819" y="192672"/>
                </a:lnTo>
                <a:cubicBezTo>
                  <a:pt x="252788" y="192672"/>
                  <a:pt x="247002" y="186896"/>
                  <a:pt x="247002" y="179786"/>
                </a:cubicBezTo>
                <a:lnTo>
                  <a:pt x="247002" y="25684"/>
                </a:lnTo>
                <a:close/>
                <a:moveTo>
                  <a:pt x="12817" y="0"/>
                </a:moveTo>
                <a:lnTo>
                  <a:pt x="311267" y="0"/>
                </a:lnTo>
                <a:cubicBezTo>
                  <a:pt x="314738" y="0"/>
                  <a:pt x="318032" y="1333"/>
                  <a:pt x="320435" y="3733"/>
                </a:cubicBezTo>
                <a:lnTo>
                  <a:pt x="436148" y="119354"/>
                </a:lnTo>
                <a:cubicBezTo>
                  <a:pt x="438640" y="121753"/>
                  <a:pt x="439975" y="125041"/>
                  <a:pt x="439975" y="128419"/>
                </a:cubicBezTo>
                <a:lnTo>
                  <a:pt x="439975" y="593836"/>
                </a:lnTo>
                <a:cubicBezTo>
                  <a:pt x="439975" y="600945"/>
                  <a:pt x="434189" y="606722"/>
                  <a:pt x="427069" y="606722"/>
                </a:cubicBezTo>
                <a:lnTo>
                  <a:pt x="12817" y="606722"/>
                </a:lnTo>
                <a:cubicBezTo>
                  <a:pt x="5786" y="606722"/>
                  <a:pt x="0" y="600945"/>
                  <a:pt x="0" y="593836"/>
                </a:cubicBezTo>
                <a:lnTo>
                  <a:pt x="0" y="12886"/>
                </a:lnTo>
                <a:cubicBezTo>
                  <a:pt x="0" y="5777"/>
                  <a:pt x="5786" y="0"/>
                  <a:pt x="12817" y="0"/>
                </a:cubicBezTo>
                <a:close/>
              </a:path>
            </a:pathLst>
          </a:custGeom>
          <a:solidFill>
            <a:srgbClr val="ED7D31"/>
          </a:solidFill>
          <a:ln>
            <a:noFill/>
          </a:ln>
        </p:spPr>
      </p:sp>
      <p:sp>
        <p:nvSpPr>
          <p:cNvPr id="47" name="purchase-order_31064"/>
          <p:cNvSpPr>
            <a:spLocks noChangeAspect="1"/>
          </p:cNvSpPr>
          <p:nvPr/>
        </p:nvSpPr>
        <p:spPr bwMode="auto">
          <a:xfrm>
            <a:off x="9527726" y="936856"/>
            <a:ext cx="1495617" cy="1890482"/>
          </a:xfrm>
          <a:custGeom>
            <a:avLst/>
            <a:gdLst>
              <a:gd name="T0" fmla="*/ 4441 w 4486"/>
              <a:gd name="T1" fmla="*/ 1109 h 5678"/>
              <a:gd name="T2" fmla="*/ 3291 w 4486"/>
              <a:gd name="T3" fmla="*/ 38 h 5678"/>
              <a:gd name="T4" fmla="*/ 3195 w 4486"/>
              <a:gd name="T5" fmla="*/ 0 h 5678"/>
              <a:gd name="T6" fmla="*/ 141 w 4486"/>
              <a:gd name="T7" fmla="*/ 0 h 5678"/>
              <a:gd name="T8" fmla="*/ 0 w 4486"/>
              <a:gd name="T9" fmla="*/ 141 h 5678"/>
              <a:gd name="T10" fmla="*/ 0 w 4486"/>
              <a:gd name="T11" fmla="*/ 5536 h 5678"/>
              <a:gd name="T12" fmla="*/ 141 w 4486"/>
              <a:gd name="T13" fmla="*/ 5678 h 5678"/>
              <a:gd name="T14" fmla="*/ 4345 w 4486"/>
              <a:gd name="T15" fmla="*/ 5678 h 5678"/>
              <a:gd name="T16" fmla="*/ 4486 w 4486"/>
              <a:gd name="T17" fmla="*/ 5536 h 5678"/>
              <a:gd name="T18" fmla="*/ 4486 w 4486"/>
              <a:gd name="T19" fmla="*/ 1212 h 5678"/>
              <a:gd name="T20" fmla="*/ 4441 w 4486"/>
              <a:gd name="T21" fmla="*/ 1109 h 5678"/>
              <a:gd name="T22" fmla="*/ 852 w 4486"/>
              <a:gd name="T23" fmla="*/ 5177 h 5678"/>
              <a:gd name="T24" fmla="*/ 1052 w 4486"/>
              <a:gd name="T25" fmla="*/ 4977 h 5678"/>
              <a:gd name="T26" fmla="*/ 1252 w 4486"/>
              <a:gd name="T27" fmla="*/ 5177 h 5678"/>
              <a:gd name="T28" fmla="*/ 1052 w 4486"/>
              <a:gd name="T29" fmla="*/ 5377 h 5678"/>
              <a:gd name="T30" fmla="*/ 852 w 4486"/>
              <a:gd name="T31" fmla="*/ 5177 h 5678"/>
              <a:gd name="T32" fmla="*/ 1879 w 4486"/>
              <a:gd name="T33" fmla="*/ 5177 h 5678"/>
              <a:gd name="T34" fmla="*/ 2079 w 4486"/>
              <a:gd name="T35" fmla="*/ 4977 h 5678"/>
              <a:gd name="T36" fmla="*/ 2279 w 4486"/>
              <a:gd name="T37" fmla="*/ 5177 h 5678"/>
              <a:gd name="T38" fmla="*/ 2079 w 4486"/>
              <a:gd name="T39" fmla="*/ 5377 h 5678"/>
              <a:gd name="T40" fmla="*/ 1879 w 4486"/>
              <a:gd name="T41" fmla="*/ 5177 h 5678"/>
              <a:gd name="T42" fmla="*/ 4206 w 4486"/>
              <a:gd name="T43" fmla="*/ 5395 h 5678"/>
              <a:gd name="T44" fmla="*/ 2399 w 4486"/>
              <a:gd name="T45" fmla="*/ 5394 h 5678"/>
              <a:gd name="T46" fmla="*/ 2465 w 4486"/>
              <a:gd name="T47" fmla="*/ 5177 h 5678"/>
              <a:gd name="T48" fmla="*/ 2079 w 4486"/>
              <a:gd name="T49" fmla="*/ 4791 h 5678"/>
              <a:gd name="T50" fmla="*/ 1693 w 4486"/>
              <a:gd name="T51" fmla="*/ 5177 h 5678"/>
              <a:gd name="T52" fmla="*/ 1759 w 4486"/>
              <a:gd name="T53" fmla="*/ 5393 h 5678"/>
              <a:gd name="T54" fmla="*/ 1373 w 4486"/>
              <a:gd name="T55" fmla="*/ 5393 h 5678"/>
              <a:gd name="T56" fmla="*/ 1439 w 4486"/>
              <a:gd name="T57" fmla="*/ 5177 h 5678"/>
              <a:gd name="T58" fmla="*/ 1052 w 4486"/>
              <a:gd name="T59" fmla="*/ 4791 h 5678"/>
              <a:gd name="T60" fmla="*/ 666 w 4486"/>
              <a:gd name="T61" fmla="*/ 5177 h 5678"/>
              <a:gd name="T62" fmla="*/ 731 w 4486"/>
              <a:gd name="T63" fmla="*/ 5392 h 5678"/>
              <a:gd name="T64" fmla="*/ 280 w 4486"/>
              <a:gd name="T65" fmla="*/ 5392 h 5678"/>
              <a:gd name="T66" fmla="*/ 284 w 4486"/>
              <a:gd name="T67" fmla="*/ 3602 h 5678"/>
              <a:gd name="T68" fmla="*/ 567 w 4486"/>
              <a:gd name="T69" fmla="*/ 4735 h 5678"/>
              <a:gd name="T70" fmla="*/ 2490 w 4486"/>
              <a:gd name="T71" fmla="*/ 4735 h 5678"/>
              <a:gd name="T72" fmla="*/ 3421 w 4486"/>
              <a:gd name="T73" fmla="*/ 2593 h 5678"/>
              <a:gd name="T74" fmla="*/ 3701 w 4486"/>
              <a:gd name="T75" fmla="*/ 2593 h 5678"/>
              <a:gd name="T76" fmla="*/ 3841 w 4486"/>
              <a:gd name="T77" fmla="*/ 2454 h 5678"/>
              <a:gd name="T78" fmla="*/ 3701 w 4486"/>
              <a:gd name="T79" fmla="*/ 2314 h 5678"/>
              <a:gd name="T80" fmla="*/ 3238 w 4486"/>
              <a:gd name="T81" fmla="*/ 2314 h 5678"/>
              <a:gd name="T82" fmla="*/ 2306 w 4486"/>
              <a:gd name="T83" fmla="*/ 4455 h 5678"/>
              <a:gd name="T84" fmla="*/ 785 w 4486"/>
              <a:gd name="T85" fmla="*/ 4455 h 5678"/>
              <a:gd name="T86" fmla="*/ 552 w 4486"/>
              <a:gd name="T87" fmla="*/ 3524 h 5678"/>
              <a:gd name="T88" fmla="*/ 2002 w 4486"/>
              <a:gd name="T89" fmla="*/ 3524 h 5678"/>
              <a:gd name="T90" fmla="*/ 2142 w 4486"/>
              <a:gd name="T91" fmla="*/ 3385 h 5678"/>
              <a:gd name="T92" fmla="*/ 2002 w 4486"/>
              <a:gd name="T93" fmla="*/ 3245 h 5678"/>
              <a:gd name="T94" fmla="*/ 284 w 4486"/>
              <a:gd name="T95" fmla="*/ 3245 h 5678"/>
              <a:gd name="T96" fmla="*/ 284 w 4486"/>
              <a:gd name="T97" fmla="*/ 3192 h 5678"/>
              <a:gd name="T98" fmla="*/ 284 w 4486"/>
              <a:gd name="T99" fmla="*/ 282 h 5678"/>
              <a:gd name="T100" fmla="*/ 2919 w 4486"/>
              <a:gd name="T101" fmla="*/ 282 h 5678"/>
              <a:gd name="T102" fmla="*/ 2919 w 4486"/>
              <a:gd name="T103" fmla="*/ 1342 h 5678"/>
              <a:gd name="T104" fmla="*/ 3061 w 4486"/>
              <a:gd name="T105" fmla="*/ 1483 h 5678"/>
              <a:gd name="T106" fmla="*/ 4206 w 4486"/>
              <a:gd name="T107" fmla="*/ 1483 h 5678"/>
              <a:gd name="T108" fmla="*/ 4206 w 4486"/>
              <a:gd name="T109" fmla="*/ 5395 h 5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486" h="5678">
                <a:moveTo>
                  <a:pt x="4441" y="1109"/>
                </a:moveTo>
                <a:lnTo>
                  <a:pt x="3291" y="38"/>
                </a:lnTo>
                <a:cubicBezTo>
                  <a:pt x="3265" y="13"/>
                  <a:pt x="3230" y="0"/>
                  <a:pt x="3195" y="0"/>
                </a:cubicBezTo>
                <a:lnTo>
                  <a:pt x="141" y="0"/>
                </a:lnTo>
                <a:cubicBezTo>
                  <a:pt x="63" y="0"/>
                  <a:pt x="0" y="63"/>
                  <a:pt x="0" y="141"/>
                </a:cubicBezTo>
                <a:lnTo>
                  <a:pt x="0" y="5536"/>
                </a:lnTo>
                <a:cubicBezTo>
                  <a:pt x="0" y="5614"/>
                  <a:pt x="63" y="5678"/>
                  <a:pt x="141" y="5678"/>
                </a:cubicBezTo>
                <a:lnTo>
                  <a:pt x="4345" y="5678"/>
                </a:lnTo>
                <a:cubicBezTo>
                  <a:pt x="4423" y="5678"/>
                  <a:pt x="4486" y="5615"/>
                  <a:pt x="4486" y="5536"/>
                </a:cubicBezTo>
                <a:lnTo>
                  <a:pt x="4486" y="1212"/>
                </a:lnTo>
                <a:cubicBezTo>
                  <a:pt x="4486" y="1173"/>
                  <a:pt x="4470" y="1136"/>
                  <a:pt x="4441" y="1109"/>
                </a:cubicBezTo>
                <a:close/>
                <a:moveTo>
                  <a:pt x="852" y="5177"/>
                </a:moveTo>
                <a:cubicBezTo>
                  <a:pt x="852" y="5066"/>
                  <a:pt x="942" y="4977"/>
                  <a:pt x="1052" y="4977"/>
                </a:cubicBezTo>
                <a:cubicBezTo>
                  <a:pt x="1163" y="4977"/>
                  <a:pt x="1252" y="5066"/>
                  <a:pt x="1252" y="5177"/>
                </a:cubicBezTo>
                <a:cubicBezTo>
                  <a:pt x="1252" y="5287"/>
                  <a:pt x="1163" y="5377"/>
                  <a:pt x="1052" y="5377"/>
                </a:cubicBezTo>
                <a:cubicBezTo>
                  <a:pt x="942" y="5377"/>
                  <a:pt x="852" y="5287"/>
                  <a:pt x="852" y="5177"/>
                </a:cubicBezTo>
                <a:close/>
                <a:moveTo>
                  <a:pt x="1879" y="5177"/>
                </a:moveTo>
                <a:cubicBezTo>
                  <a:pt x="1879" y="5066"/>
                  <a:pt x="1969" y="4977"/>
                  <a:pt x="2079" y="4977"/>
                </a:cubicBezTo>
                <a:cubicBezTo>
                  <a:pt x="2189" y="4977"/>
                  <a:pt x="2279" y="5066"/>
                  <a:pt x="2279" y="5177"/>
                </a:cubicBezTo>
                <a:cubicBezTo>
                  <a:pt x="2279" y="5287"/>
                  <a:pt x="2189" y="5377"/>
                  <a:pt x="2079" y="5377"/>
                </a:cubicBezTo>
                <a:cubicBezTo>
                  <a:pt x="1969" y="5377"/>
                  <a:pt x="1879" y="5287"/>
                  <a:pt x="1879" y="5177"/>
                </a:cubicBezTo>
                <a:close/>
                <a:moveTo>
                  <a:pt x="4206" y="5395"/>
                </a:moveTo>
                <a:lnTo>
                  <a:pt x="2399" y="5394"/>
                </a:lnTo>
                <a:cubicBezTo>
                  <a:pt x="2441" y="5332"/>
                  <a:pt x="2465" y="5257"/>
                  <a:pt x="2465" y="5177"/>
                </a:cubicBezTo>
                <a:cubicBezTo>
                  <a:pt x="2465" y="4964"/>
                  <a:pt x="2292" y="4791"/>
                  <a:pt x="2079" y="4791"/>
                </a:cubicBezTo>
                <a:cubicBezTo>
                  <a:pt x="1866" y="4791"/>
                  <a:pt x="1693" y="4964"/>
                  <a:pt x="1693" y="5177"/>
                </a:cubicBezTo>
                <a:cubicBezTo>
                  <a:pt x="1693" y="5257"/>
                  <a:pt x="1717" y="5331"/>
                  <a:pt x="1759" y="5393"/>
                </a:cubicBezTo>
                <a:lnTo>
                  <a:pt x="1373" y="5393"/>
                </a:lnTo>
                <a:cubicBezTo>
                  <a:pt x="1414" y="5331"/>
                  <a:pt x="1439" y="5257"/>
                  <a:pt x="1439" y="5177"/>
                </a:cubicBezTo>
                <a:cubicBezTo>
                  <a:pt x="1439" y="4964"/>
                  <a:pt x="1265" y="4791"/>
                  <a:pt x="1052" y="4791"/>
                </a:cubicBezTo>
                <a:cubicBezTo>
                  <a:pt x="839" y="4791"/>
                  <a:pt x="666" y="4964"/>
                  <a:pt x="666" y="5177"/>
                </a:cubicBezTo>
                <a:cubicBezTo>
                  <a:pt x="666" y="5256"/>
                  <a:pt x="690" y="5330"/>
                  <a:pt x="731" y="5392"/>
                </a:cubicBezTo>
                <a:lnTo>
                  <a:pt x="280" y="5392"/>
                </a:lnTo>
                <a:lnTo>
                  <a:pt x="284" y="3602"/>
                </a:lnTo>
                <a:lnTo>
                  <a:pt x="567" y="4735"/>
                </a:lnTo>
                <a:lnTo>
                  <a:pt x="2490" y="4735"/>
                </a:lnTo>
                <a:lnTo>
                  <a:pt x="3421" y="2593"/>
                </a:lnTo>
                <a:lnTo>
                  <a:pt x="3701" y="2593"/>
                </a:lnTo>
                <a:cubicBezTo>
                  <a:pt x="3779" y="2593"/>
                  <a:pt x="3841" y="2531"/>
                  <a:pt x="3841" y="2454"/>
                </a:cubicBezTo>
                <a:cubicBezTo>
                  <a:pt x="3841" y="2377"/>
                  <a:pt x="3779" y="2314"/>
                  <a:pt x="3701" y="2314"/>
                </a:cubicBezTo>
                <a:lnTo>
                  <a:pt x="3238" y="2314"/>
                </a:lnTo>
                <a:lnTo>
                  <a:pt x="2306" y="4455"/>
                </a:lnTo>
                <a:lnTo>
                  <a:pt x="785" y="4455"/>
                </a:lnTo>
                <a:lnTo>
                  <a:pt x="552" y="3524"/>
                </a:lnTo>
                <a:lnTo>
                  <a:pt x="2002" y="3524"/>
                </a:lnTo>
                <a:cubicBezTo>
                  <a:pt x="2080" y="3524"/>
                  <a:pt x="2142" y="3462"/>
                  <a:pt x="2142" y="3385"/>
                </a:cubicBezTo>
                <a:cubicBezTo>
                  <a:pt x="2142" y="3308"/>
                  <a:pt x="2079" y="3245"/>
                  <a:pt x="2002" y="3245"/>
                </a:cubicBezTo>
                <a:lnTo>
                  <a:pt x="284" y="3245"/>
                </a:lnTo>
                <a:lnTo>
                  <a:pt x="284" y="3192"/>
                </a:lnTo>
                <a:lnTo>
                  <a:pt x="284" y="282"/>
                </a:lnTo>
                <a:lnTo>
                  <a:pt x="2919" y="282"/>
                </a:lnTo>
                <a:lnTo>
                  <a:pt x="2919" y="1342"/>
                </a:lnTo>
                <a:cubicBezTo>
                  <a:pt x="2919" y="1420"/>
                  <a:pt x="2983" y="1483"/>
                  <a:pt x="3061" y="1483"/>
                </a:cubicBezTo>
                <a:lnTo>
                  <a:pt x="4206" y="1483"/>
                </a:lnTo>
                <a:lnTo>
                  <a:pt x="4206" y="5395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</p:sp>
      <p:sp>
        <p:nvSpPr>
          <p:cNvPr id="48" name="Content Placeholder 11"/>
          <p:cNvSpPr txBox="1">
            <a:spLocks noChangeArrowheads="1"/>
          </p:cNvSpPr>
          <p:nvPr/>
        </p:nvSpPr>
        <p:spPr bwMode="auto">
          <a:xfrm>
            <a:off x="8348236" y="4211109"/>
            <a:ext cx="3695700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marL="171450" indent="-171450" eaLnBrk="1" hangingPunct="1">
              <a:lnSpc>
                <a:spcPct val="150000"/>
              </a:lnSpc>
              <a:buFontTx/>
              <a:buChar char="-"/>
            </a:pPr>
            <a:r>
              <a:rPr lang="es-PE" sz="1200" dirty="0" smtClean="0">
                <a:ea typeface="Open Sans Light" pitchFamily="34" charset="0"/>
                <a:cs typeface="Open Sans Light" pitchFamily="34" charset="0"/>
              </a:rPr>
              <a:t>BD Proveedores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-"/>
            </a:pPr>
            <a:r>
              <a:rPr lang="es-PE" sz="1200" dirty="0" smtClean="0">
                <a:ea typeface="Open Sans Light" pitchFamily="34" charset="0"/>
                <a:cs typeface="Open Sans Light" pitchFamily="34" charset="0"/>
              </a:rPr>
              <a:t>Certificación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-"/>
            </a:pPr>
            <a:endParaRPr lang="id-ID" sz="1200" dirty="0">
              <a:ea typeface="Open Sans Light" pitchFamily="34" charset="0"/>
              <a:cs typeface="Open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9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ángulo 147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0531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29D3FC-6DF4-4061-BD1E-4607F8D1BD7B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solidFill>
                <a:schemeClr val="bg2"/>
              </a:solidFill>
            </a:endParaRPr>
          </a:p>
        </p:txBody>
      </p:sp>
      <p:grpSp>
        <p:nvGrpSpPr>
          <p:cNvPr id="145" name="Group 144"/>
          <p:cNvGrpSpPr>
            <a:grpSpLocks/>
          </p:cNvGrpSpPr>
          <p:nvPr/>
        </p:nvGrpSpPr>
        <p:grpSpPr bwMode="auto">
          <a:xfrm>
            <a:off x="4957949" y="2028499"/>
            <a:ext cx="2439987" cy="1365251"/>
            <a:chOff x="4846232" y="2915355"/>
            <a:chExt cx="2440488" cy="1365227"/>
          </a:xfrm>
        </p:grpSpPr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855759" y="2915355"/>
              <a:ext cx="2430961" cy="1365227"/>
            </a:xfrm>
            <a:custGeom>
              <a:avLst/>
              <a:gdLst>
                <a:gd name="T0" fmla="*/ 1020 w 1021"/>
                <a:gd name="T1" fmla="*/ 269 h 573"/>
                <a:gd name="T2" fmla="*/ 1007 w 1021"/>
                <a:gd name="T3" fmla="*/ 250 h 573"/>
                <a:gd name="T4" fmla="*/ 681 w 1021"/>
                <a:gd name="T5" fmla="*/ 62 h 573"/>
                <a:gd name="T6" fmla="*/ 493 w 1021"/>
                <a:gd name="T7" fmla="*/ 10 h 573"/>
                <a:gd name="T8" fmla="*/ 430 w 1021"/>
                <a:gd name="T9" fmla="*/ 10 h 573"/>
                <a:gd name="T10" fmla="*/ 13 w 1021"/>
                <a:gd name="T11" fmla="*/ 253 h 573"/>
                <a:gd name="T12" fmla="*/ 1 w 1021"/>
                <a:gd name="T13" fmla="*/ 271 h 573"/>
                <a:gd name="T14" fmla="*/ 1 w 1021"/>
                <a:gd name="T15" fmla="*/ 271 h 573"/>
                <a:gd name="T16" fmla="*/ 0 w 1021"/>
                <a:gd name="T17" fmla="*/ 302 h 573"/>
                <a:gd name="T18" fmla="*/ 13 w 1021"/>
                <a:gd name="T19" fmla="*/ 320 h 573"/>
                <a:gd name="T20" fmla="*/ 433 w 1021"/>
                <a:gd name="T21" fmla="*/ 562 h 573"/>
                <a:gd name="T22" fmla="*/ 496 w 1021"/>
                <a:gd name="T23" fmla="*/ 562 h 573"/>
                <a:gd name="T24" fmla="*/ 727 w 1021"/>
                <a:gd name="T25" fmla="*/ 480 h 573"/>
                <a:gd name="T26" fmla="*/ 1007 w 1021"/>
                <a:gd name="T27" fmla="*/ 317 h 573"/>
                <a:gd name="T28" fmla="*/ 1020 w 1021"/>
                <a:gd name="T29" fmla="*/ 299 h 573"/>
                <a:gd name="T30" fmla="*/ 1020 w 1021"/>
                <a:gd name="T31" fmla="*/ 268 h 573"/>
                <a:gd name="T32" fmla="*/ 1020 w 1021"/>
                <a:gd name="T33" fmla="*/ 269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1" h="573">
                  <a:moveTo>
                    <a:pt x="1020" y="269"/>
                  </a:moveTo>
                  <a:cubicBezTo>
                    <a:pt x="1021" y="262"/>
                    <a:pt x="1017" y="255"/>
                    <a:pt x="1007" y="250"/>
                  </a:cubicBezTo>
                  <a:cubicBezTo>
                    <a:pt x="681" y="62"/>
                    <a:pt x="681" y="62"/>
                    <a:pt x="681" y="62"/>
                  </a:cubicBezTo>
                  <a:cubicBezTo>
                    <a:pt x="493" y="10"/>
                    <a:pt x="493" y="10"/>
                    <a:pt x="493" y="10"/>
                  </a:cubicBezTo>
                  <a:cubicBezTo>
                    <a:pt x="476" y="0"/>
                    <a:pt x="448" y="0"/>
                    <a:pt x="430" y="10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5" y="258"/>
                    <a:pt x="1" y="264"/>
                    <a:pt x="1" y="271"/>
                  </a:cubicBezTo>
                  <a:cubicBezTo>
                    <a:pt x="1" y="271"/>
                    <a:pt x="1" y="271"/>
                    <a:pt x="1" y="27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08"/>
                    <a:pt x="5" y="315"/>
                    <a:pt x="13" y="320"/>
                  </a:cubicBezTo>
                  <a:cubicBezTo>
                    <a:pt x="433" y="562"/>
                    <a:pt x="433" y="562"/>
                    <a:pt x="433" y="562"/>
                  </a:cubicBezTo>
                  <a:cubicBezTo>
                    <a:pt x="451" y="573"/>
                    <a:pt x="479" y="573"/>
                    <a:pt x="496" y="562"/>
                  </a:cubicBezTo>
                  <a:cubicBezTo>
                    <a:pt x="727" y="480"/>
                    <a:pt x="727" y="480"/>
                    <a:pt x="727" y="480"/>
                  </a:cubicBezTo>
                  <a:cubicBezTo>
                    <a:pt x="1007" y="317"/>
                    <a:pt x="1007" y="317"/>
                    <a:pt x="1007" y="317"/>
                  </a:cubicBezTo>
                  <a:cubicBezTo>
                    <a:pt x="1016" y="312"/>
                    <a:pt x="1020" y="306"/>
                    <a:pt x="1020" y="299"/>
                  </a:cubicBezTo>
                  <a:cubicBezTo>
                    <a:pt x="1020" y="268"/>
                    <a:pt x="1020" y="268"/>
                    <a:pt x="1020" y="268"/>
                  </a:cubicBezTo>
                  <a:cubicBezTo>
                    <a:pt x="1020" y="268"/>
                    <a:pt x="1020" y="269"/>
                    <a:pt x="1020" y="269"/>
                  </a:cubicBezTo>
                  <a:close/>
                </a:path>
              </a:pathLst>
            </a:custGeom>
            <a:solidFill>
              <a:schemeClr val="bg2">
                <a:lumMod val="65000"/>
                <a:alpha val="1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1">
                <a:latin typeface="+mn-lt"/>
              </a:endParaRPr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4855759" y="3561457"/>
              <a:ext cx="2205490" cy="719125"/>
            </a:xfrm>
            <a:custGeom>
              <a:avLst/>
              <a:gdLst>
                <a:gd name="T0" fmla="*/ 926 w 926"/>
                <a:gd name="T1" fmla="*/ 0 h 302"/>
                <a:gd name="T2" fmla="*/ 926 w 926"/>
                <a:gd name="T3" fmla="*/ 31 h 302"/>
                <a:gd name="T4" fmla="*/ 913 w 926"/>
                <a:gd name="T5" fmla="*/ 49 h 302"/>
                <a:gd name="T6" fmla="*/ 496 w 926"/>
                <a:gd name="T7" fmla="*/ 291 h 302"/>
                <a:gd name="T8" fmla="*/ 433 w 926"/>
                <a:gd name="T9" fmla="*/ 291 h 302"/>
                <a:gd name="T10" fmla="*/ 13 w 926"/>
                <a:gd name="T11" fmla="*/ 49 h 302"/>
                <a:gd name="T12" fmla="*/ 0 w 926"/>
                <a:gd name="T13" fmla="*/ 31 h 302"/>
                <a:gd name="T14" fmla="*/ 1 w 926"/>
                <a:gd name="T15" fmla="*/ 0 h 302"/>
                <a:gd name="T16" fmla="*/ 14 w 926"/>
                <a:gd name="T17" fmla="*/ 18 h 302"/>
                <a:gd name="T18" fmla="*/ 433 w 926"/>
                <a:gd name="T19" fmla="*/ 261 h 302"/>
                <a:gd name="T20" fmla="*/ 496 w 926"/>
                <a:gd name="T21" fmla="*/ 261 h 302"/>
                <a:gd name="T22" fmla="*/ 913 w 926"/>
                <a:gd name="T23" fmla="*/ 18 h 302"/>
                <a:gd name="T24" fmla="*/ 926 w 926"/>
                <a:gd name="T2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6" h="302">
                  <a:moveTo>
                    <a:pt x="926" y="0"/>
                  </a:moveTo>
                  <a:cubicBezTo>
                    <a:pt x="926" y="31"/>
                    <a:pt x="926" y="31"/>
                    <a:pt x="926" y="31"/>
                  </a:cubicBezTo>
                  <a:cubicBezTo>
                    <a:pt x="926" y="38"/>
                    <a:pt x="922" y="44"/>
                    <a:pt x="913" y="49"/>
                  </a:cubicBezTo>
                  <a:cubicBezTo>
                    <a:pt x="496" y="291"/>
                    <a:pt x="496" y="291"/>
                    <a:pt x="496" y="291"/>
                  </a:cubicBezTo>
                  <a:cubicBezTo>
                    <a:pt x="479" y="302"/>
                    <a:pt x="451" y="302"/>
                    <a:pt x="433" y="29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5" y="44"/>
                    <a:pt x="0" y="37"/>
                    <a:pt x="0" y="3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5" y="13"/>
                    <a:pt x="14" y="18"/>
                  </a:cubicBezTo>
                  <a:cubicBezTo>
                    <a:pt x="433" y="261"/>
                    <a:pt x="433" y="261"/>
                    <a:pt x="433" y="261"/>
                  </a:cubicBezTo>
                  <a:cubicBezTo>
                    <a:pt x="451" y="271"/>
                    <a:pt x="479" y="271"/>
                    <a:pt x="496" y="261"/>
                  </a:cubicBezTo>
                  <a:cubicBezTo>
                    <a:pt x="913" y="18"/>
                    <a:pt x="913" y="18"/>
                    <a:pt x="913" y="18"/>
                  </a:cubicBezTo>
                  <a:cubicBezTo>
                    <a:pt x="922" y="13"/>
                    <a:pt x="926" y="7"/>
                    <a:pt x="92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1">
                <a:latin typeface="+mn-lt"/>
              </a:endParaRPr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4846232" y="2915355"/>
              <a:ext cx="2226132" cy="1290616"/>
            </a:xfrm>
            <a:custGeom>
              <a:avLst/>
              <a:gdLst>
                <a:gd name="T0" fmla="*/ 917 w 935"/>
                <a:gd name="T1" fmla="*/ 253 h 542"/>
                <a:gd name="T2" fmla="*/ 497 w 935"/>
                <a:gd name="T3" fmla="*/ 10 h 542"/>
                <a:gd name="T4" fmla="*/ 434 w 935"/>
                <a:gd name="T5" fmla="*/ 10 h 542"/>
                <a:gd name="T6" fmla="*/ 17 w 935"/>
                <a:gd name="T7" fmla="*/ 253 h 542"/>
                <a:gd name="T8" fmla="*/ 18 w 935"/>
                <a:gd name="T9" fmla="*/ 289 h 542"/>
                <a:gd name="T10" fmla="*/ 437 w 935"/>
                <a:gd name="T11" fmla="*/ 532 h 542"/>
                <a:gd name="T12" fmla="*/ 500 w 935"/>
                <a:gd name="T13" fmla="*/ 532 h 542"/>
                <a:gd name="T14" fmla="*/ 917 w 935"/>
                <a:gd name="T15" fmla="*/ 289 h 542"/>
                <a:gd name="T16" fmla="*/ 917 w 935"/>
                <a:gd name="T17" fmla="*/ 253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5" h="542">
                  <a:moveTo>
                    <a:pt x="917" y="253"/>
                  </a:moveTo>
                  <a:cubicBezTo>
                    <a:pt x="497" y="10"/>
                    <a:pt x="497" y="10"/>
                    <a:pt x="497" y="10"/>
                  </a:cubicBezTo>
                  <a:cubicBezTo>
                    <a:pt x="480" y="0"/>
                    <a:pt x="452" y="0"/>
                    <a:pt x="434" y="10"/>
                  </a:cubicBezTo>
                  <a:cubicBezTo>
                    <a:pt x="17" y="253"/>
                    <a:pt x="17" y="253"/>
                    <a:pt x="17" y="253"/>
                  </a:cubicBezTo>
                  <a:cubicBezTo>
                    <a:pt x="0" y="263"/>
                    <a:pt x="0" y="279"/>
                    <a:pt x="18" y="289"/>
                  </a:cubicBezTo>
                  <a:cubicBezTo>
                    <a:pt x="437" y="532"/>
                    <a:pt x="437" y="532"/>
                    <a:pt x="437" y="532"/>
                  </a:cubicBezTo>
                  <a:cubicBezTo>
                    <a:pt x="455" y="542"/>
                    <a:pt x="483" y="542"/>
                    <a:pt x="500" y="532"/>
                  </a:cubicBezTo>
                  <a:cubicBezTo>
                    <a:pt x="917" y="289"/>
                    <a:pt x="917" y="289"/>
                    <a:pt x="917" y="289"/>
                  </a:cubicBezTo>
                  <a:cubicBezTo>
                    <a:pt x="935" y="279"/>
                    <a:pt x="935" y="263"/>
                    <a:pt x="917" y="253"/>
                  </a:cubicBez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1">
                <a:latin typeface="+mn-lt"/>
              </a:endParaRPr>
            </a:p>
          </p:txBody>
        </p:sp>
      </p:grpSp>
      <p:grpSp>
        <p:nvGrpSpPr>
          <p:cNvPr id="140" name="Group 139"/>
          <p:cNvGrpSpPr>
            <a:grpSpLocks/>
          </p:cNvGrpSpPr>
          <p:nvPr/>
        </p:nvGrpSpPr>
        <p:grpSpPr bwMode="auto">
          <a:xfrm>
            <a:off x="3540311" y="3019098"/>
            <a:ext cx="1155700" cy="793750"/>
            <a:chOff x="3428410" y="3905430"/>
            <a:chExt cx="1155700" cy="793751"/>
          </a:xfrm>
        </p:grpSpPr>
        <p:sp>
          <p:nvSpPr>
            <p:cNvPr id="113" name="Freeform 306"/>
            <p:cNvSpPr>
              <a:spLocks noEditPoints="1"/>
            </p:cNvSpPr>
            <p:nvPr/>
          </p:nvSpPr>
          <p:spPr bwMode="auto">
            <a:xfrm>
              <a:off x="3428410" y="3905430"/>
              <a:ext cx="1155700" cy="793751"/>
            </a:xfrm>
            <a:custGeom>
              <a:avLst/>
              <a:gdLst>
                <a:gd name="T0" fmla="*/ 265 w 728"/>
                <a:gd name="T1" fmla="*/ 14 h 500"/>
                <a:gd name="T2" fmla="*/ 384 w 728"/>
                <a:gd name="T3" fmla="*/ 80 h 500"/>
                <a:gd name="T4" fmla="*/ 382 w 728"/>
                <a:gd name="T5" fmla="*/ 159 h 500"/>
                <a:gd name="T6" fmla="*/ 265 w 728"/>
                <a:gd name="T7" fmla="*/ 90 h 500"/>
                <a:gd name="T8" fmla="*/ 265 w 728"/>
                <a:gd name="T9" fmla="*/ 14 h 500"/>
                <a:gd name="T10" fmla="*/ 704 w 728"/>
                <a:gd name="T11" fmla="*/ 266 h 500"/>
                <a:gd name="T12" fmla="*/ 588 w 728"/>
                <a:gd name="T13" fmla="*/ 199 h 500"/>
                <a:gd name="T14" fmla="*/ 588 w 728"/>
                <a:gd name="T15" fmla="*/ 277 h 500"/>
                <a:gd name="T16" fmla="*/ 704 w 728"/>
                <a:gd name="T17" fmla="*/ 344 h 500"/>
                <a:gd name="T18" fmla="*/ 728 w 728"/>
                <a:gd name="T19" fmla="*/ 76 h 500"/>
                <a:gd name="T20" fmla="*/ 728 w 728"/>
                <a:gd name="T21" fmla="*/ 0 h 500"/>
                <a:gd name="T22" fmla="*/ 704 w 728"/>
                <a:gd name="T23" fmla="*/ 266 h 500"/>
                <a:gd name="T24" fmla="*/ 0 w 728"/>
                <a:gd name="T25" fmla="*/ 382 h 500"/>
                <a:gd name="T26" fmla="*/ 204 w 728"/>
                <a:gd name="T27" fmla="*/ 500 h 500"/>
                <a:gd name="T28" fmla="*/ 204 w 728"/>
                <a:gd name="T29" fmla="*/ 422 h 500"/>
                <a:gd name="T30" fmla="*/ 0 w 728"/>
                <a:gd name="T31" fmla="*/ 304 h 500"/>
                <a:gd name="T32" fmla="*/ 0 w 728"/>
                <a:gd name="T33" fmla="*/ 382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500">
                  <a:moveTo>
                    <a:pt x="265" y="14"/>
                  </a:moveTo>
                  <a:lnTo>
                    <a:pt x="384" y="80"/>
                  </a:lnTo>
                  <a:lnTo>
                    <a:pt x="382" y="159"/>
                  </a:lnTo>
                  <a:lnTo>
                    <a:pt x="265" y="90"/>
                  </a:lnTo>
                  <a:lnTo>
                    <a:pt x="265" y="14"/>
                  </a:lnTo>
                  <a:close/>
                  <a:moveTo>
                    <a:pt x="704" y="266"/>
                  </a:moveTo>
                  <a:lnTo>
                    <a:pt x="588" y="199"/>
                  </a:lnTo>
                  <a:lnTo>
                    <a:pt x="588" y="277"/>
                  </a:lnTo>
                  <a:lnTo>
                    <a:pt x="704" y="344"/>
                  </a:lnTo>
                  <a:lnTo>
                    <a:pt x="728" y="76"/>
                  </a:lnTo>
                  <a:lnTo>
                    <a:pt x="728" y="0"/>
                  </a:lnTo>
                  <a:lnTo>
                    <a:pt x="704" y="266"/>
                  </a:lnTo>
                  <a:close/>
                  <a:moveTo>
                    <a:pt x="0" y="382"/>
                  </a:moveTo>
                  <a:lnTo>
                    <a:pt x="204" y="500"/>
                  </a:lnTo>
                  <a:lnTo>
                    <a:pt x="204" y="422"/>
                  </a:lnTo>
                  <a:lnTo>
                    <a:pt x="0" y="304"/>
                  </a:lnTo>
                  <a:lnTo>
                    <a:pt x="0" y="38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1">
                <a:latin typeface="+mn-lt"/>
              </a:endParaRPr>
            </a:p>
          </p:txBody>
        </p:sp>
        <p:sp>
          <p:nvSpPr>
            <p:cNvPr id="114" name="Freeform 307"/>
            <p:cNvSpPr>
              <a:spLocks/>
            </p:cNvSpPr>
            <p:nvPr/>
          </p:nvSpPr>
          <p:spPr bwMode="auto">
            <a:xfrm>
              <a:off x="3752260" y="4221343"/>
              <a:ext cx="609600" cy="477838"/>
            </a:xfrm>
            <a:custGeom>
              <a:avLst/>
              <a:gdLst>
                <a:gd name="T0" fmla="*/ 384 w 384"/>
                <a:gd name="T1" fmla="*/ 0 h 301"/>
                <a:gd name="T2" fmla="*/ 384 w 384"/>
                <a:gd name="T3" fmla="*/ 78 h 301"/>
                <a:gd name="T4" fmla="*/ 0 w 384"/>
                <a:gd name="T5" fmla="*/ 301 h 301"/>
                <a:gd name="T6" fmla="*/ 0 w 384"/>
                <a:gd name="T7" fmla="*/ 223 h 301"/>
                <a:gd name="T8" fmla="*/ 384 w 384"/>
                <a:gd name="T9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301">
                  <a:moveTo>
                    <a:pt x="384" y="0"/>
                  </a:moveTo>
                  <a:lnTo>
                    <a:pt x="384" y="78"/>
                  </a:lnTo>
                  <a:lnTo>
                    <a:pt x="0" y="301"/>
                  </a:lnTo>
                  <a:lnTo>
                    <a:pt x="0" y="223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1">
                <a:latin typeface="+mn-lt"/>
              </a:endParaRPr>
            </a:p>
          </p:txBody>
        </p:sp>
        <p:sp>
          <p:nvSpPr>
            <p:cNvPr id="115" name="Freeform 308"/>
            <p:cNvSpPr>
              <a:spLocks/>
            </p:cNvSpPr>
            <p:nvPr/>
          </p:nvSpPr>
          <p:spPr bwMode="auto">
            <a:xfrm>
              <a:off x="3428410" y="3905430"/>
              <a:ext cx="1155700" cy="669926"/>
            </a:xfrm>
            <a:custGeom>
              <a:avLst/>
              <a:gdLst>
                <a:gd name="T0" fmla="*/ 728 w 728"/>
                <a:gd name="T1" fmla="*/ 0 h 422"/>
                <a:gd name="T2" fmla="*/ 704 w 728"/>
                <a:gd name="T3" fmla="*/ 266 h 422"/>
                <a:gd name="T4" fmla="*/ 588 w 728"/>
                <a:gd name="T5" fmla="*/ 199 h 422"/>
                <a:gd name="T6" fmla="*/ 204 w 728"/>
                <a:gd name="T7" fmla="*/ 422 h 422"/>
                <a:gd name="T8" fmla="*/ 0 w 728"/>
                <a:gd name="T9" fmla="*/ 304 h 422"/>
                <a:gd name="T10" fmla="*/ 384 w 728"/>
                <a:gd name="T11" fmla="*/ 80 h 422"/>
                <a:gd name="T12" fmla="*/ 265 w 728"/>
                <a:gd name="T13" fmla="*/ 14 h 422"/>
                <a:gd name="T14" fmla="*/ 728 w 728"/>
                <a:gd name="T15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8" h="422">
                  <a:moveTo>
                    <a:pt x="728" y="0"/>
                  </a:moveTo>
                  <a:lnTo>
                    <a:pt x="704" y="266"/>
                  </a:lnTo>
                  <a:lnTo>
                    <a:pt x="588" y="199"/>
                  </a:lnTo>
                  <a:lnTo>
                    <a:pt x="204" y="422"/>
                  </a:lnTo>
                  <a:lnTo>
                    <a:pt x="0" y="304"/>
                  </a:lnTo>
                  <a:lnTo>
                    <a:pt x="384" y="80"/>
                  </a:lnTo>
                  <a:lnTo>
                    <a:pt x="265" y="14"/>
                  </a:lnTo>
                  <a:lnTo>
                    <a:pt x="728" y="0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1">
                <a:latin typeface="+mn-lt"/>
              </a:endParaRPr>
            </a:p>
          </p:txBody>
        </p:sp>
      </p:grpSp>
      <p:grpSp>
        <p:nvGrpSpPr>
          <p:cNvPr id="143" name="Group 142"/>
          <p:cNvGrpSpPr>
            <a:grpSpLocks/>
          </p:cNvGrpSpPr>
          <p:nvPr/>
        </p:nvGrpSpPr>
        <p:grpSpPr bwMode="auto">
          <a:xfrm>
            <a:off x="7318561" y="2887336"/>
            <a:ext cx="1162050" cy="793750"/>
            <a:chOff x="7206532" y="3772795"/>
            <a:chExt cx="1162051" cy="793751"/>
          </a:xfrm>
        </p:grpSpPr>
        <p:sp>
          <p:nvSpPr>
            <p:cNvPr id="117" name="Freeform 312"/>
            <p:cNvSpPr>
              <a:spLocks/>
            </p:cNvSpPr>
            <p:nvPr/>
          </p:nvSpPr>
          <p:spPr bwMode="auto">
            <a:xfrm>
              <a:off x="7206532" y="3960120"/>
              <a:ext cx="1162051" cy="606426"/>
            </a:xfrm>
            <a:custGeom>
              <a:avLst/>
              <a:gdLst>
                <a:gd name="T0" fmla="*/ 732 w 732"/>
                <a:gd name="T1" fmla="*/ 304 h 382"/>
                <a:gd name="T2" fmla="*/ 732 w 732"/>
                <a:gd name="T3" fmla="*/ 382 h 382"/>
                <a:gd name="T4" fmla="*/ 270 w 732"/>
                <a:gd name="T5" fmla="*/ 368 h 382"/>
                <a:gd name="T6" fmla="*/ 270 w 732"/>
                <a:gd name="T7" fmla="*/ 290 h 382"/>
                <a:gd name="T8" fmla="*/ 374 w 732"/>
                <a:gd name="T9" fmla="*/ 292 h 382"/>
                <a:gd name="T10" fmla="*/ 0 w 732"/>
                <a:gd name="T11" fmla="*/ 76 h 382"/>
                <a:gd name="T12" fmla="*/ 0 w 732"/>
                <a:gd name="T13" fmla="*/ 0 h 382"/>
                <a:gd name="T14" fmla="*/ 386 w 732"/>
                <a:gd name="T15" fmla="*/ 223 h 382"/>
                <a:gd name="T16" fmla="*/ 386 w 732"/>
                <a:gd name="T17" fmla="*/ 292 h 382"/>
                <a:gd name="T18" fmla="*/ 732 w 732"/>
                <a:gd name="T19" fmla="*/ 304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2" h="382">
                  <a:moveTo>
                    <a:pt x="732" y="304"/>
                  </a:moveTo>
                  <a:lnTo>
                    <a:pt x="732" y="382"/>
                  </a:lnTo>
                  <a:lnTo>
                    <a:pt x="270" y="368"/>
                  </a:lnTo>
                  <a:lnTo>
                    <a:pt x="270" y="290"/>
                  </a:lnTo>
                  <a:lnTo>
                    <a:pt x="374" y="292"/>
                  </a:lnTo>
                  <a:lnTo>
                    <a:pt x="0" y="76"/>
                  </a:lnTo>
                  <a:lnTo>
                    <a:pt x="0" y="0"/>
                  </a:lnTo>
                  <a:lnTo>
                    <a:pt x="386" y="223"/>
                  </a:lnTo>
                  <a:lnTo>
                    <a:pt x="386" y="292"/>
                  </a:lnTo>
                  <a:lnTo>
                    <a:pt x="732" y="30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1">
                <a:latin typeface="+mn-lt"/>
              </a:endParaRPr>
            </a:p>
          </p:txBody>
        </p:sp>
        <p:sp>
          <p:nvSpPr>
            <p:cNvPr id="118" name="Freeform 313"/>
            <p:cNvSpPr>
              <a:spLocks/>
            </p:cNvSpPr>
            <p:nvPr/>
          </p:nvSpPr>
          <p:spPr bwMode="auto">
            <a:xfrm>
              <a:off x="7206532" y="3772795"/>
              <a:ext cx="1162051" cy="669926"/>
            </a:xfrm>
            <a:custGeom>
              <a:avLst/>
              <a:gdLst>
                <a:gd name="T0" fmla="*/ 706 w 732"/>
                <a:gd name="T1" fmla="*/ 154 h 422"/>
                <a:gd name="T2" fmla="*/ 732 w 732"/>
                <a:gd name="T3" fmla="*/ 422 h 422"/>
                <a:gd name="T4" fmla="*/ 270 w 732"/>
                <a:gd name="T5" fmla="*/ 408 h 422"/>
                <a:gd name="T6" fmla="*/ 386 w 732"/>
                <a:gd name="T7" fmla="*/ 341 h 422"/>
                <a:gd name="T8" fmla="*/ 0 w 732"/>
                <a:gd name="T9" fmla="*/ 118 h 422"/>
                <a:gd name="T10" fmla="*/ 203 w 732"/>
                <a:gd name="T11" fmla="*/ 0 h 422"/>
                <a:gd name="T12" fmla="*/ 590 w 732"/>
                <a:gd name="T13" fmla="*/ 223 h 422"/>
                <a:gd name="T14" fmla="*/ 706 w 732"/>
                <a:gd name="T15" fmla="*/ 15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2" h="422">
                  <a:moveTo>
                    <a:pt x="706" y="154"/>
                  </a:moveTo>
                  <a:lnTo>
                    <a:pt x="732" y="422"/>
                  </a:lnTo>
                  <a:lnTo>
                    <a:pt x="270" y="408"/>
                  </a:lnTo>
                  <a:lnTo>
                    <a:pt x="386" y="341"/>
                  </a:lnTo>
                  <a:lnTo>
                    <a:pt x="0" y="118"/>
                  </a:lnTo>
                  <a:lnTo>
                    <a:pt x="203" y="0"/>
                  </a:lnTo>
                  <a:lnTo>
                    <a:pt x="590" y="223"/>
                  </a:lnTo>
                  <a:lnTo>
                    <a:pt x="706" y="154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1">
                <a:latin typeface="+mn-lt"/>
              </a:endParaRPr>
            </a:p>
          </p:txBody>
        </p:sp>
      </p:grpSp>
      <p:sp>
        <p:nvSpPr>
          <p:cNvPr id="120" name="Oval 119"/>
          <p:cNvSpPr/>
          <p:nvPr/>
        </p:nvSpPr>
        <p:spPr>
          <a:xfrm>
            <a:off x="920143" y="4803560"/>
            <a:ext cx="476250" cy="474662"/>
          </a:xfrm>
          <a:prstGeom prst="ellipse">
            <a:avLst/>
          </a:prstGeom>
          <a:solidFill>
            <a:schemeClr val="accent1"/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1"/>
          </a:p>
        </p:txBody>
      </p:sp>
      <p:sp>
        <p:nvSpPr>
          <p:cNvPr id="121" name="TextBox 120"/>
          <p:cNvSpPr txBox="1"/>
          <p:nvPr/>
        </p:nvSpPr>
        <p:spPr>
          <a:xfrm>
            <a:off x="958243" y="4867060"/>
            <a:ext cx="400050" cy="317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467" b="1" dirty="0">
                <a:solidFill>
                  <a:schemeClr val="bg2"/>
                </a:solidFill>
                <a:latin typeface="+mj-lt"/>
              </a:rPr>
              <a:t>01</a:t>
            </a:r>
          </a:p>
        </p:txBody>
      </p:sp>
      <p:sp>
        <p:nvSpPr>
          <p:cNvPr id="124" name="TextBox 123"/>
          <p:cNvSpPr txBox="1">
            <a:spLocks noChangeArrowheads="1"/>
          </p:cNvSpPr>
          <p:nvPr/>
        </p:nvSpPr>
        <p:spPr bwMode="auto">
          <a:xfrm>
            <a:off x="1602768" y="4741647"/>
            <a:ext cx="1128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ID" sz="1400" b="1" dirty="0" smtClean="0"/>
              <a:t>Evaluación</a:t>
            </a:r>
            <a:endParaRPr lang="en-US" sz="1400" b="1" dirty="0"/>
          </a:p>
        </p:txBody>
      </p:sp>
      <p:sp>
        <p:nvSpPr>
          <p:cNvPr id="125" name="Rectangle 124"/>
          <p:cNvSpPr/>
          <p:nvPr/>
        </p:nvSpPr>
        <p:spPr>
          <a:xfrm>
            <a:off x="1602768" y="4968660"/>
            <a:ext cx="2557463" cy="73847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ID" sz="933" i="1" dirty="0" err="1" smtClean="0">
                <a:latin typeface="+mn-lt"/>
              </a:rPr>
              <a:t>Inventario</a:t>
            </a:r>
            <a:r>
              <a:rPr lang="en-ID" sz="933" i="1" dirty="0" smtClean="0">
                <a:latin typeface="+mn-lt"/>
              </a:rPr>
              <a:t> </a:t>
            </a:r>
            <a:r>
              <a:rPr lang="en-ID" sz="933" i="1" dirty="0" err="1" smtClean="0">
                <a:latin typeface="+mn-lt"/>
              </a:rPr>
              <a:t>inicial</a:t>
            </a:r>
            <a:endParaRPr lang="en-ID" sz="933" i="1" dirty="0" smtClean="0">
              <a:latin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ID" sz="933" i="1" dirty="0" err="1" smtClean="0"/>
              <a:t>Herramientas</a:t>
            </a:r>
            <a:endParaRPr lang="en-ID" sz="933" i="1" dirty="0" smtClean="0"/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ID" sz="933" i="1" dirty="0" err="1" smtClean="0">
                <a:latin typeface="+mn-lt"/>
              </a:rPr>
              <a:t>OTM</a:t>
            </a:r>
            <a:endParaRPr lang="id-ID" sz="933" i="1" dirty="0">
              <a:latin typeface="+mn-lt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8953500" y="4803560"/>
            <a:ext cx="474662" cy="474662"/>
          </a:xfrm>
          <a:prstGeom prst="ellipse">
            <a:avLst/>
          </a:prstGeom>
          <a:solidFill>
            <a:srgbClr val="70AD47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1"/>
          </a:p>
        </p:txBody>
      </p:sp>
      <p:sp>
        <p:nvSpPr>
          <p:cNvPr id="128" name="TextBox 127"/>
          <p:cNvSpPr txBox="1"/>
          <p:nvPr/>
        </p:nvSpPr>
        <p:spPr>
          <a:xfrm>
            <a:off x="9004730" y="4867060"/>
            <a:ext cx="370614" cy="318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D" sz="1467" b="1" dirty="0" smtClean="0">
                <a:solidFill>
                  <a:schemeClr val="bg2"/>
                </a:solidFill>
                <a:latin typeface="+mj-lt"/>
              </a:rPr>
              <a:t>02</a:t>
            </a:r>
            <a:endParaRPr lang="id-ID" sz="1467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31" name="TextBox 130"/>
          <p:cNvSpPr txBox="1">
            <a:spLocks noChangeArrowheads="1"/>
          </p:cNvSpPr>
          <p:nvPr/>
        </p:nvSpPr>
        <p:spPr bwMode="auto">
          <a:xfrm>
            <a:off x="9636125" y="4741647"/>
            <a:ext cx="10486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400" b="1" dirty="0" smtClean="0"/>
              <a:t>Resultado</a:t>
            </a:r>
            <a:endParaRPr lang="en-US" sz="1400" b="1" dirty="0"/>
          </a:p>
        </p:txBody>
      </p:sp>
      <p:sp>
        <p:nvSpPr>
          <p:cNvPr id="132" name="Rectangle 131"/>
          <p:cNvSpPr/>
          <p:nvPr/>
        </p:nvSpPr>
        <p:spPr>
          <a:xfrm>
            <a:off x="9636125" y="4968660"/>
            <a:ext cx="2555875" cy="95385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33" i="1" dirty="0" smtClean="0">
                <a:latin typeface="+mn-lt"/>
              </a:rPr>
              <a:t>Mantenimiento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33" i="1" dirty="0" smtClean="0">
                <a:latin typeface="+mn-lt"/>
              </a:rPr>
              <a:t>Reposición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33" i="1" dirty="0" smtClean="0">
                <a:latin typeface="+mn-lt"/>
              </a:rPr>
              <a:t>Nuevo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E" sz="933" i="1" dirty="0" smtClean="0"/>
              <a:t>Inventario final</a:t>
            </a:r>
            <a:endParaRPr lang="id-ID" sz="933" i="1" dirty="0">
              <a:latin typeface="+mn-lt"/>
            </a:endParaRPr>
          </a:p>
        </p:txBody>
      </p:sp>
      <p:sp>
        <p:nvSpPr>
          <p:cNvPr id="126" name="hospital-buildings_33777"/>
          <p:cNvSpPr>
            <a:spLocks noChangeAspect="1"/>
          </p:cNvSpPr>
          <p:nvPr/>
        </p:nvSpPr>
        <p:spPr bwMode="auto">
          <a:xfrm>
            <a:off x="5357560" y="1774592"/>
            <a:ext cx="1521704" cy="1039482"/>
          </a:xfrm>
          <a:custGeom>
            <a:avLst/>
            <a:gdLst>
              <a:gd name="T0" fmla="*/ 1192 w 1260"/>
              <a:gd name="T1" fmla="*/ 756 h 862"/>
              <a:gd name="T2" fmla="*/ 1147 w 1260"/>
              <a:gd name="T3" fmla="*/ 193 h 862"/>
              <a:gd name="T4" fmla="*/ 900 w 1260"/>
              <a:gd name="T5" fmla="*/ 745 h 862"/>
              <a:gd name="T6" fmla="*/ 866 w 1260"/>
              <a:gd name="T7" fmla="*/ 770 h 862"/>
              <a:gd name="T8" fmla="*/ 869 w 1260"/>
              <a:gd name="T9" fmla="*/ 44 h 862"/>
              <a:gd name="T10" fmla="*/ 436 w 1260"/>
              <a:gd name="T11" fmla="*/ 0 h 862"/>
              <a:gd name="T12" fmla="*/ 391 w 1260"/>
              <a:gd name="T13" fmla="*/ 756 h 862"/>
              <a:gd name="T14" fmla="*/ 365 w 1260"/>
              <a:gd name="T15" fmla="*/ 770 h 862"/>
              <a:gd name="T16" fmla="*/ 360 w 1260"/>
              <a:gd name="T17" fmla="*/ 193 h 862"/>
              <a:gd name="T18" fmla="*/ 74 w 1260"/>
              <a:gd name="T19" fmla="*/ 238 h 862"/>
              <a:gd name="T20" fmla="*/ 76 w 1260"/>
              <a:gd name="T21" fmla="*/ 770 h 862"/>
              <a:gd name="T22" fmla="*/ 0 w 1260"/>
              <a:gd name="T23" fmla="*/ 862 h 862"/>
              <a:gd name="T24" fmla="*/ 1260 w 1260"/>
              <a:gd name="T25" fmla="*/ 770 h 862"/>
              <a:gd name="T26" fmla="*/ 1190 w 1260"/>
              <a:gd name="T27" fmla="*/ 770 h 862"/>
              <a:gd name="T28" fmla="*/ 144 w 1260"/>
              <a:gd name="T29" fmla="*/ 589 h 862"/>
              <a:gd name="T30" fmla="*/ 208 w 1260"/>
              <a:gd name="T31" fmla="*/ 525 h 862"/>
              <a:gd name="T32" fmla="*/ 208 w 1260"/>
              <a:gd name="T33" fmla="*/ 477 h 862"/>
              <a:gd name="T34" fmla="*/ 144 w 1260"/>
              <a:gd name="T35" fmla="*/ 413 h 862"/>
              <a:gd name="T36" fmla="*/ 208 w 1260"/>
              <a:gd name="T37" fmla="*/ 477 h 862"/>
              <a:gd name="T38" fmla="*/ 144 w 1260"/>
              <a:gd name="T39" fmla="*/ 368 h 862"/>
              <a:gd name="T40" fmla="*/ 208 w 1260"/>
              <a:gd name="T41" fmla="*/ 305 h 862"/>
              <a:gd name="T42" fmla="*/ 307 w 1260"/>
              <a:gd name="T43" fmla="*/ 589 h 862"/>
              <a:gd name="T44" fmla="*/ 243 w 1260"/>
              <a:gd name="T45" fmla="*/ 525 h 862"/>
              <a:gd name="T46" fmla="*/ 307 w 1260"/>
              <a:gd name="T47" fmla="*/ 589 h 862"/>
              <a:gd name="T48" fmla="*/ 243 w 1260"/>
              <a:gd name="T49" fmla="*/ 477 h 862"/>
              <a:gd name="T50" fmla="*/ 307 w 1260"/>
              <a:gd name="T51" fmla="*/ 413 h 862"/>
              <a:gd name="T52" fmla="*/ 307 w 1260"/>
              <a:gd name="T53" fmla="*/ 368 h 862"/>
              <a:gd name="T54" fmla="*/ 243 w 1260"/>
              <a:gd name="T55" fmla="*/ 305 h 862"/>
              <a:gd name="T56" fmla="*/ 307 w 1260"/>
              <a:gd name="T57" fmla="*/ 368 h 862"/>
              <a:gd name="T58" fmla="*/ 542 w 1260"/>
              <a:gd name="T59" fmla="*/ 767 h 862"/>
              <a:gd name="T60" fmla="*/ 729 w 1260"/>
              <a:gd name="T61" fmla="*/ 534 h 862"/>
              <a:gd name="T62" fmla="*/ 630 w 1260"/>
              <a:gd name="T63" fmla="*/ 334 h 862"/>
              <a:gd name="T64" fmla="*/ 630 w 1260"/>
              <a:gd name="T65" fmla="*/ 20 h 862"/>
              <a:gd name="T66" fmla="*/ 630 w 1260"/>
              <a:gd name="T67" fmla="*/ 334 h 862"/>
              <a:gd name="T68" fmla="*/ 971 w 1260"/>
              <a:gd name="T69" fmla="*/ 589 h 862"/>
              <a:gd name="T70" fmla="*/ 1035 w 1260"/>
              <a:gd name="T71" fmla="*/ 525 h 862"/>
              <a:gd name="T72" fmla="*/ 1035 w 1260"/>
              <a:gd name="T73" fmla="*/ 477 h 862"/>
              <a:gd name="T74" fmla="*/ 971 w 1260"/>
              <a:gd name="T75" fmla="*/ 413 h 862"/>
              <a:gd name="T76" fmla="*/ 1035 w 1260"/>
              <a:gd name="T77" fmla="*/ 477 h 862"/>
              <a:gd name="T78" fmla="*/ 971 w 1260"/>
              <a:gd name="T79" fmla="*/ 368 h 862"/>
              <a:gd name="T80" fmla="*/ 1035 w 1260"/>
              <a:gd name="T81" fmla="*/ 305 h 862"/>
              <a:gd name="T82" fmla="*/ 1134 w 1260"/>
              <a:gd name="T83" fmla="*/ 589 h 862"/>
              <a:gd name="T84" fmla="*/ 1070 w 1260"/>
              <a:gd name="T85" fmla="*/ 525 h 862"/>
              <a:gd name="T86" fmla="*/ 1134 w 1260"/>
              <a:gd name="T87" fmla="*/ 589 h 862"/>
              <a:gd name="T88" fmla="*/ 1070 w 1260"/>
              <a:gd name="T89" fmla="*/ 477 h 862"/>
              <a:gd name="T90" fmla="*/ 1134 w 1260"/>
              <a:gd name="T91" fmla="*/ 413 h 862"/>
              <a:gd name="T92" fmla="*/ 1134 w 1260"/>
              <a:gd name="T93" fmla="*/ 368 h 862"/>
              <a:gd name="T94" fmla="*/ 1070 w 1260"/>
              <a:gd name="T95" fmla="*/ 305 h 862"/>
              <a:gd name="T96" fmla="*/ 1134 w 1260"/>
              <a:gd name="T97" fmla="*/ 368 h 862"/>
              <a:gd name="T98" fmla="*/ 729 w 1260"/>
              <a:gd name="T99" fmla="*/ 138 h 862"/>
              <a:gd name="T100" fmla="*/ 669 w 1260"/>
              <a:gd name="T101" fmla="*/ 216 h 862"/>
              <a:gd name="T102" fmla="*/ 591 w 1260"/>
              <a:gd name="T103" fmla="*/ 276 h 862"/>
              <a:gd name="T104" fmla="*/ 531 w 1260"/>
              <a:gd name="T105" fmla="*/ 216 h 862"/>
              <a:gd name="T106" fmla="*/ 591 w 1260"/>
              <a:gd name="T107" fmla="*/ 138 h 862"/>
              <a:gd name="T108" fmla="*/ 669 w 1260"/>
              <a:gd name="T109" fmla="*/ 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0" h="862">
                <a:moveTo>
                  <a:pt x="1190" y="770"/>
                </a:moveTo>
                <a:cubicBezTo>
                  <a:pt x="1191" y="766"/>
                  <a:pt x="1192" y="761"/>
                  <a:pt x="1192" y="756"/>
                </a:cubicBezTo>
                <a:lnTo>
                  <a:pt x="1192" y="238"/>
                </a:lnTo>
                <a:cubicBezTo>
                  <a:pt x="1192" y="213"/>
                  <a:pt x="1172" y="193"/>
                  <a:pt x="1147" y="193"/>
                </a:cubicBezTo>
                <a:lnTo>
                  <a:pt x="900" y="193"/>
                </a:lnTo>
                <a:lnTo>
                  <a:pt x="900" y="745"/>
                </a:lnTo>
                <a:cubicBezTo>
                  <a:pt x="900" y="754"/>
                  <a:pt x="898" y="762"/>
                  <a:pt x="895" y="770"/>
                </a:cubicBezTo>
                <a:lnTo>
                  <a:pt x="866" y="770"/>
                </a:lnTo>
                <a:cubicBezTo>
                  <a:pt x="868" y="766"/>
                  <a:pt x="869" y="761"/>
                  <a:pt x="869" y="756"/>
                </a:cubicBezTo>
                <a:lnTo>
                  <a:pt x="869" y="44"/>
                </a:lnTo>
                <a:cubicBezTo>
                  <a:pt x="869" y="20"/>
                  <a:pt x="849" y="0"/>
                  <a:pt x="824" y="0"/>
                </a:cubicBezTo>
                <a:lnTo>
                  <a:pt x="436" y="0"/>
                </a:lnTo>
                <a:cubicBezTo>
                  <a:pt x="411" y="0"/>
                  <a:pt x="391" y="20"/>
                  <a:pt x="391" y="44"/>
                </a:cubicBezTo>
                <a:lnTo>
                  <a:pt x="391" y="756"/>
                </a:lnTo>
                <a:cubicBezTo>
                  <a:pt x="391" y="761"/>
                  <a:pt x="392" y="766"/>
                  <a:pt x="394" y="770"/>
                </a:cubicBezTo>
                <a:lnTo>
                  <a:pt x="365" y="770"/>
                </a:lnTo>
                <a:cubicBezTo>
                  <a:pt x="362" y="762"/>
                  <a:pt x="360" y="754"/>
                  <a:pt x="360" y="745"/>
                </a:cubicBezTo>
                <a:lnTo>
                  <a:pt x="360" y="193"/>
                </a:lnTo>
                <a:lnTo>
                  <a:pt x="119" y="193"/>
                </a:lnTo>
                <a:cubicBezTo>
                  <a:pt x="94" y="193"/>
                  <a:pt x="74" y="213"/>
                  <a:pt x="74" y="238"/>
                </a:cubicBezTo>
                <a:lnTo>
                  <a:pt x="74" y="756"/>
                </a:lnTo>
                <a:cubicBezTo>
                  <a:pt x="74" y="761"/>
                  <a:pt x="75" y="766"/>
                  <a:pt x="76" y="770"/>
                </a:cubicBezTo>
                <a:lnTo>
                  <a:pt x="0" y="770"/>
                </a:lnTo>
                <a:lnTo>
                  <a:pt x="0" y="862"/>
                </a:lnTo>
                <a:lnTo>
                  <a:pt x="1260" y="862"/>
                </a:lnTo>
                <a:lnTo>
                  <a:pt x="1260" y="770"/>
                </a:lnTo>
                <a:lnTo>
                  <a:pt x="1190" y="770"/>
                </a:lnTo>
                <a:lnTo>
                  <a:pt x="1190" y="770"/>
                </a:lnTo>
                <a:close/>
                <a:moveTo>
                  <a:pt x="208" y="589"/>
                </a:moveTo>
                <a:lnTo>
                  <a:pt x="144" y="589"/>
                </a:lnTo>
                <a:lnTo>
                  <a:pt x="144" y="525"/>
                </a:lnTo>
                <a:lnTo>
                  <a:pt x="208" y="525"/>
                </a:lnTo>
                <a:lnTo>
                  <a:pt x="208" y="589"/>
                </a:lnTo>
                <a:close/>
                <a:moveTo>
                  <a:pt x="208" y="477"/>
                </a:moveTo>
                <a:lnTo>
                  <a:pt x="144" y="477"/>
                </a:lnTo>
                <a:lnTo>
                  <a:pt x="144" y="413"/>
                </a:lnTo>
                <a:lnTo>
                  <a:pt x="208" y="413"/>
                </a:lnTo>
                <a:lnTo>
                  <a:pt x="208" y="477"/>
                </a:lnTo>
                <a:close/>
                <a:moveTo>
                  <a:pt x="208" y="368"/>
                </a:moveTo>
                <a:lnTo>
                  <a:pt x="144" y="368"/>
                </a:lnTo>
                <a:lnTo>
                  <a:pt x="144" y="305"/>
                </a:lnTo>
                <a:lnTo>
                  <a:pt x="208" y="305"/>
                </a:lnTo>
                <a:lnTo>
                  <a:pt x="208" y="368"/>
                </a:lnTo>
                <a:close/>
                <a:moveTo>
                  <a:pt x="307" y="589"/>
                </a:moveTo>
                <a:lnTo>
                  <a:pt x="243" y="589"/>
                </a:lnTo>
                <a:lnTo>
                  <a:pt x="243" y="525"/>
                </a:lnTo>
                <a:lnTo>
                  <a:pt x="307" y="525"/>
                </a:lnTo>
                <a:lnTo>
                  <a:pt x="307" y="589"/>
                </a:lnTo>
                <a:close/>
                <a:moveTo>
                  <a:pt x="307" y="477"/>
                </a:moveTo>
                <a:lnTo>
                  <a:pt x="243" y="477"/>
                </a:lnTo>
                <a:lnTo>
                  <a:pt x="243" y="413"/>
                </a:lnTo>
                <a:lnTo>
                  <a:pt x="307" y="413"/>
                </a:lnTo>
                <a:lnTo>
                  <a:pt x="307" y="477"/>
                </a:lnTo>
                <a:close/>
                <a:moveTo>
                  <a:pt x="307" y="368"/>
                </a:moveTo>
                <a:lnTo>
                  <a:pt x="243" y="368"/>
                </a:lnTo>
                <a:lnTo>
                  <a:pt x="243" y="305"/>
                </a:lnTo>
                <a:lnTo>
                  <a:pt x="307" y="305"/>
                </a:lnTo>
                <a:lnTo>
                  <a:pt x="307" y="368"/>
                </a:lnTo>
                <a:close/>
                <a:moveTo>
                  <a:pt x="729" y="767"/>
                </a:moveTo>
                <a:lnTo>
                  <a:pt x="542" y="767"/>
                </a:lnTo>
                <a:lnTo>
                  <a:pt x="542" y="534"/>
                </a:lnTo>
                <a:lnTo>
                  <a:pt x="729" y="534"/>
                </a:lnTo>
                <a:lnTo>
                  <a:pt x="729" y="767"/>
                </a:lnTo>
                <a:close/>
                <a:moveTo>
                  <a:pt x="630" y="334"/>
                </a:moveTo>
                <a:cubicBezTo>
                  <a:pt x="543" y="334"/>
                  <a:pt x="473" y="263"/>
                  <a:pt x="473" y="177"/>
                </a:cubicBezTo>
                <a:cubicBezTo>
                  <a:pt x="473" y="90"/>
                  <a:pt x="543" y="20"/>
                  <a:pt x="630" y="20"/>
                </a:cubicBezTo>
                <a:cubicBezTo>
                  <a:pt x="717" y="20"/>
                  <a:pt x="787" y="90"/>
                  <a:pt x="787" y="177"/>
                </a:cubicBezTo>
                <a:cubicBezTo>
                  <a:pt x="787" y="263"/>
                  <a:pt x="717" y="334"/>
                  <a:pt x="630" y="334"/>
                </a:cubicBezTo>
                <a:close/>
                <a:moveTo>
                  <a:pt x="1035" y="589"/>
                </a:moveTo>
                <a:lnTo>
                  <a:pt x="971" y="589"/>
                </a:lnTo>
                <a:lnTo>
                  <a:pt x="971" y="525"/>
                </a:lnTo>
                <a:lnTo>
                  <a:pt x="1035" y="525"/>
                </a:lnTo>
                <a:lnTo>
                  <a:pt x="1035" y="589"/>
                </a:lnTo>
                <a:close/>
                <a:moveTo>
                  <a:pt x="1035" y="477"/>
                </a:moveTo>
                <a:lnTo>
                  <a:pt x="971" y="477"/>
                </a:lnTo>
                <a:lnTo>
                  <a:pt x="971" y="413"/>
                </a:lnTo>
                <a:lnTo>
                  <a:pt x="1035" y="413"/>
                </a:lnTo>
                <a:lnTo>
                  <a:pt x="1035" y="477"/>
                </a:lnTo>
                <a:close/>
                <a:moveTo>
                  <a:pt x="1035" y="368"/>
                </a:moveTo>
                <a:lnTo>
                  <a:pt x="971" y="368"/>
                </a:lnTo>
                <a:lnTo>
                  <a:pt x="971" y="305"/>
                </a:lnTo>
                <a:lnTo>
                  <a:pt x="1035" y="305"/>
                </a:lnTo>
                <a:lnTo>
                  <a:pt x="1035" y="368"/>
                </a:lnTo>
                <a:close/>
                <a:moveTo>
                  <a:pt x="1134" y="589"/>
                </a:moveTo>
                <a:lnTo>
                  <a:pt x="1070" y="589"/>
                </a:lnTo>
                <a:lnTo>
                  <a:pt x="1070" y="525"/>
                </a:lnTo>
                <a:lnTo>
                  <a:pt x="1134" y="525"/>
                </a:lnTo>
                <a:lnTo>
                  <a:pt x="1134" y="589"/>
                </a:lnTo>
                <a:close/>
                <a:moveTo>
                  <a:pt x="1134" y="477"/>
                </a:moveTo>
                <a:lnTo>
                  <a:pt x="1070" y="477"/>
                </a:lnTo>
                <a:lnTo>
                  <a:pt x="1070" y="413"/>
                </a:lnTo>
                <a:lnTo>
                  <a:pt x="1134" y="413"/>
                </a:lnTo>
                <a:lnTo>
                  <a:pt x="1134" y="477"/>
                </a:lnTo>
                <a:close/>
                <a:moveTo>
                  <a:pt x="1134" y="368"/>
                </a:moveTo>
                <a:lnTo>
                  <a:pt x="1070" y="368"/>
                </a:lnTo>
                <a:lnTo>
                  <a:pt x="1070" y="305"/>
                </a:lnTo>
                <a:lnTo>
                  <a:pt x="1134" y="305"/>
                </a:lnTo>
                <a:lnTo>
                  <a:pt x="1134" y="368"/>
                </a:lnTo>
                <a:close/>
                <a:moveTo>
                  <a:pt x="669" y="138"/>
                </a:moveTo>
                <a:lnTo>
                  <a:pt x="729" y="138"/>
                </a:lnTo>
                <a:lnTo>
                  <a:pt x="729" y="216"/>
                </a:lnTo>
                <a:lnTo>
                  <a:pt x="669" y="216"/>
                </a:lnTo>
                <a:lnTo>
                  <a:pt x="669" y="276"/>
                </a:lnTo>
                <a:lnTo>
                  <a:pt x="591" y="276"/>
                </a:lnTo>
                <a:lnTo>
                  <a:pt x="591" y="216"/>
                </a:lnTo>
                <a:lnTo>
                  <a:pt x="531" y="216"/>
                </a:lnTo>
                <a:lnTo>
                  <a:pt x="531" y="138"/>
                </a:lnTo>
                <a:lnTo>
                  <a:pt x="591" y="138"/>
                </a:lnTo>
                <a:lnTo>
                  <a:pt x="591" y="78"/>
                </a:lnTo>
                <a:lnTo>
                  <a:pt x="669" y="78"/>
                </a:lnTo>
                <a:lnTo>
                  <a:pt x="669" y="138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</p:sp>
      <p:sp>
        <p:nvSpPr>
          <p:cNvPr id="129" name="engineer_312977"/>
          <p:cNvSpPr>
            <a:spLocks noChangeAspect="1"/>
          </p:cNvSpPr>
          <p:nvPr/>
        </p:nvSpPr>
        <p:spPr bwMode="auto">
          <a:xfrm>
            <a:off x="2089426" y="3638180"/>
            <a:ext cx="936535" cy="939049"/>
          </a:xfrm>
          <a:custGeom>
            <a:avLst/>
            <a:gdLst>
              <a:gd name="connsiteX0" fmla="*/ 18779 w 605098"/>
              <a:gd name="connsiteY0" fmla="*/ 566641 h 606722"/>
              <a:gd name="connsiteX1" fmla="*/ 18779 w 605098"/>
              <a:gd name="connsiteY1" fmla="*/ 578550 h 606722"/>
              <a:gd name="connsiteX2" fmla="*/ 28212 w 605098"/>
              <a:gd name="connsiteY2" fmla="*/ 587970 h 606722"/>
              <a:gd name="connsiteX3" fmla="*/ 296275 w 605098"/>
              <a:gd name="connsiteY3" fmla="*/ 587970 h 606722"/>
              <a:gd name="connsiteX4" fmla="*/ 305708 w 605098"/>
              <a:gd name="connsiteY4" fmla="*/ 578550 h 606722"/>
              <a:gd name="connsiteX5" fmla="*/ 305708 w 605098"/>
              <a:gd name="connsiteY5" fmla="*/ 566641 h 606722"/>
              <a:gd name="connsiteX6" fmla="*/ 527403 w 605098"/>
              <a:gd name="connsiteY6" fmla="*/ 526649 h 606722"/>
              <a:gd name="connsiteX7" fmla="*/ 527403 w 605098"/>
              <a:gd name="connsiteY7" fmla="*/ 550822 h 606722"/>
              <a:gd name="connsiteX8" fmla="*/ 527492 w 605098"/>
              <a:gd name="connsiteY8" fmla="*/ 551444 h 606722"/>
              <a:gd name="connsiteX9" fmla="*/ 545558 w 605098"/>
              <a:gd name="connsiteY9" fmla="*/ 567885 h 606722"/>
              <a:gd name="connsiteX10" fmla="*/ 563625 w 605098"/>
              <a:gd name="connsiteY10" fmla="*/ 551444 h 606722"/>
              <a:gd name="connsiteX11" fmla="*/ 563714 w 605098"/>
              <a:gd name="connsiteY11" fmla="*/ 550822 h 606722"/>
              <a:gd name="connsiteX12" fmla="*/ 563714 w 605098"/>
              <a:gd name="connsiteY12" fmla="*/ 526649 h 606722"/>
              <a:gd name="connsiteX13" fmla="*/ 231241 w 605098"/>
              <a:gd name="connsiteY13" fmla="*/ 432717 h 606722"/>
              <a:gd name="connsiteX14" fmla="*/ 231864 w 605098"/>
              <a:gd name="connsiteY14" fmla="*/ 446053 h 606722"/>
              <a:gd name="connsiteX15" fmla="*/ 206758 w 605098"/>
              <a:gd name="connsiteY15" fmla="*/ 473525 h 606722"/>
              <a:gd name="connsiteX16" fmla="*/ 195629 w 605098"/>
              <a:gd name="connsiteY16" fmla="*/ 475658 h 606722"/>
              <a:gd name="connsiteX17" fmla="*/ 176310 w 605098"/>
              <a:gd name="connsiteY17" fmla="*/ 465968 h 606722"/>
              <a:gd name="connsiteX18" fmla="*/ 156011 w 605098"/>
              <a:gd name="connsiteY18" fmla="*/ 484193 h 606722"/>
              <a:gd name="connsiteX19" fmla="*/ 142479 w 605098"/>
              <a:gd name="connsiteY19" fmla="*/ 483215 h 606722"/>
              <a:gd name="connsiteX20" fmla="*/ 127166 w 605098"/>
              <a:gd name="connsiteY20" fmla="*/ 464901 h 606722"/>
              <a:gd name="connsiteX21" fmla="*/ 115681 w 605098"/>
              <a:gd name="connsiteY21" fmla="*/ 491039 h 606722"/>
              <a:gd name="connsiteX22" fmla="*/ 107046 w 605098"/>
              <a:gd name="connsiteY22" fmla="*/ 496640 h 606722"/>
              <a:gd name="connsiteX23" fmla="*/ 98499 w 605098"/>
              <a:gd name="connsiteY23" fmla="*/ 483482 h 606722"/>
              <a:gd name="connsiteX24" fmla="*/ 116038 w 605098"/>
              <a:gd name="connsiteY24" fmla="*/ 443475 h 606722"/>
              <a:gd name="connsiteX25" fmla="*/ 131885 w 605098"/>
              <a:gd name="connsiteY25" fmla="*/ 441163 h 606722"/>
              <a:gd name="connsiteX26" fmla="*/ 150670 w 605098"/>
              <a:gd name="connsiteY26" fmla="*/ 463745 h 606722"/>
              <a:gd name="connsiteX27" fmla="*/ 168475 w 605098"/>
              <a:gd name="connsiteY27" fmla="*/ 447742 h 606722"/>
              <a:gd name="connsiteX28" fmla="*/ 178981 w 605098"/>
              <a:gd name="connsiteY28" fmla="*/ 446320 h 606722"/>
              <a:gd name="connsiteX29" fmla="*/ 197677 w 605098"/>
              <a:gd name="connsiteY29" fmla="*/ 455655 h 606722"/>
              <a:gd name="connsiteX30" fmla="*/ 217975 w 605098"/>
              <a:gd name="connsiteY30" fmla="*/ 433429 h 606722"/>
              <a:gd name="connsiteX31" fmla="*/ 231241 w 605098"/>
              <a:gd name="connsiteY31" fmla="*/ 432717 h 606722"/>
              <a:gd name="connsiteX32" fmla="*/ 511739 w 605098"/>
              <a:gd name="connsiteY32" fmla="*/ 419026 h 606722"/>
              <a:gd name="connsiteX33" fmla="*/ 502305 w 605098"/>
              <a:gd name="connsiteY33" fmla="*/ 428447 h 606722"/>
              <a:gd name="connsiteX34" fmla="*/ 502305 w 605098"/>
              <a:gd name="connsiteY34" fmla="*/ 430313 h 606722"/>
              <a:gd name="connsiteX35" fmla="*/ 523042 w 605098"/>
              <a:gd name="connsiteY35" fmla="*/ 430313 h 606722"/>
              <a:gd name="connsiteX36" fmla="*/ 532387 w 605098"/>
              <a:gd name="connsiteY36" fmla="*/ 439734 h 606722"/>
              <a:gd name="connsiteX37" fmla="*/ 523042 w 605098"/>
              <a:gd name="connsiteY37" fmla="*/ 449065 h 606722"/>
              <a:gd name="connsiteX38" fmla="*/ 502305 w 605098"/>
              <a:gd name="connsiteY38" fmla="*/ 449065 h 606722"/>
              <a:gd name="connsiteX39" fmla="*/ 502305 w 605098"/>
              <a:gd name="connsiteY39" fmla="*/ 455286 h 606722"/>
              <a:gd name="connsiteX40" fmla="*/ 523042 w 605098"/>
              <a:gd name="connsiteY40" fmla="*/ 455286 h 606722"/>
              <a:gd name="connsiteX41" fmla="*/ 532387 w 605098"/>
              <a:gd name="connsiteY41" fmla="*/ 464706 h 606722"/>
              <a:gd name="connsiteX42" fmla="*/ 523042 w 605098"/>
              <a:gd name="connsiteY42" fmla="*/ 474127 h 606722"/>
              <a:gd name="connsiteX43" fmla="*/ 502305 w 605098"/>
              <a:gd name="connsiteY43" fmla="*/ 474127 h 606722"/>
              <a:gd name="connsiteX44" fmla="*/ 502305 w 605098"/>
              <a:gd name="connsiteY44" fmla="*/ 480348 h 606722"/>
              <a:gd name="connsiteX45" fmla="*/ 523042 w 605098"/>
              <a:gd name="connsiteY45" fmla="*/ 480348 h 606722"/>
              <a:gd name="connsiteX46" fmla="*/ 532387 w 605098"/>
              <a:gd name="connsiteY46" fmla="*/ 489768 h 606722"/>
              <a:gd name="connsiteX47" fmla="*/ 523042 w 605098"/>
              <a:gd name="connsiteY47" fmla="*/ 499099 h 606722"/>
              <a:gd name="connsiteX48" fmla="*/ 502394 w 605098"/>
              <a:gd name="connsiteY48" fmla="*/ 499099 h 606722"/>
              <a:gd name="connsiteX49" fmla="*/ 511739 w 605098"/>
              <a:gd name="connsiteY49" fmla="*/ 507898 h 606722"/>
              <a:gd name="connsiteX50" fmla="*/ 576886 w 605098"/>
              <a:gd name="connsiteY50" fmla="*/ 507898 h 606722"/>
              <a:gd name="connsiteX51" fmla="*/ 586230 w 605098"/>
              <a:gd name="connsiteY51" fmla="*/ 498477 h 606722"/>
              <a:gd name="connsiteX52" fmla="*/ 586230 w 605098"/>
              <a:gd name="connsiteY52" fmla="*/ 428447 h 606722"/>
              <a:gd name="connsiteX53" fmla="*/ 576886 w 605098"/>
              <a:gd name="connsiteY53" fmla="*/ 419026 h 606722"/>
              <a:gd name="connsiteX54" fmla="*/ 79575 w 605098"/>
              <a:gd name="connsiteY54" fmla="*/ 417818 h 606722"/>
              <a:gd name="connsiteX55" fmla="*/ 88919 w 605098"/>
              <a:gd name="connsiteY55" fmla="*/ 427236 h 606722"/>
              <a:gd name="connsiteX56" fmla="*/ 88919 w 605098"/>
              <a:gd name="connsiteY56" fmla="*/ 512892 h 606722"/>
              <a:gd name="connsiteX57" fmla="*/ 234864 w 605098"/>
              <a:gd name="connsiteY57" fmla="*/ 512892 h 606722"/>
              <a:gd name="connsiteX58" fmla="*/ 244297 w 605098"/>
              <a:gd name="connsiteY58" fmla="*/ 522310 h 606722"/>
              <a:gd name="connsiteX59" fmla="*/ 234864 w 605098"/>
              <a:gd name="connsiteY59" fmla="*/ 531640 h 606722"/>
              <a:gd name="connsiteX60" fmla="*/ 79575 w 605098"/>
              <a:gd name="connsiteY60" fmla="*/ 531640 h 606722"/>
              <a:gd name="connsiteX61" fmla="*/ 70142 w 605098"/>
              <a:gd name="connsiteY61" fmla="*/ 522310 h 606722"/>
              <a:gd name="connsiteX62" fmla="*/ 70142 w 605098"/>
              <a:gd name="connsiteY62" fmla="*/ 427236 h 606722"/>
              <a:gd name="connsiteX63" fmla="*/ 79575 w 605098"/>
              <a:gd name="connsiteY63" fmla="*/ 417818 h 606722"/>
              <a:gd name="connsiteX64" fmla="*/ 353767 w 605098"/>
              <a:gd name="connsiteY64" fmla="*/ 394054 h 606722"/>
              <a:gd name="connsiteX65" fmla="*/ 342376 w 605098"/>
              <a:gd name="connsiteY65" fmla="*/ 530471 h 606722"/>
              <a:gd name="connsiteX66" fmla="*/ 367651 w 605098"/>
              <a:gd name="connsiteY66" fmla="*/ 550378 h 606722"/>
              <a:gd name="connsiteX67" fmla="*/ 392927 w 605098"/>
              <a:gd name="connsiteY67" fmla="*/ 530471 h 606722"/>
              <a:gd name="connsiteX68" fmla="*/ 381535 w 605098"/>
              <a:gd name="connsiteY68" fmla="*/ 394054 h 606722"/>
              <a:gd name="connsiteX69" fmla="*/ 53221 w 605098"/>
              <a:gd name="connsiteY69" fmla="*/ 366504 h 606722"/>
              <a:gd name="connsiteX70" fmla="*/ 51352 w 605098"/>
              <a:gd name="connsiteY70" fmla="*/ 366681 h 606722"/>
              <a:gd name="connsiteX71" fmla="*/ 43876 w 605098"/>
              <a:gd name="connsiteY71" fmla="*/ 375924 h 606722"/>
              <a:gd name="connsiteX72" fmla="*/ 43876 w 605098"/>
              <a:gd name="connsiteY72" fmla="*/ 382323 h 606722"/>
              <a:gd name="connsiteX73" fmla="*/ 280611 w 605098"/>
              <a:gd name="connsiteY73" fmla="*/ 382323 h 606722"/>
              <a:gd name="connsiteX74" fmla="*/ 280611 w 605098"/>
              <a:gd name="connsiteY74" fmla="*/ 375924 h 606722"/>
              <a:gd name="connsiteX75" fmla="*/ 273135 w 605098"/>
              <a:gd name="connsiteY75" fmla="*/ 366681 h 606722"/>
              <a:gd name="connsiteX76" fmla="*/ 271177 w 605098"/>
              <a:gd name="connsiteY76" fmla="*/ 366504 h 606722"/>
              <a:gd name="connsiteX77" fmla="*/ 527403 w 605098"/>
              <a:gd name="connsiteY77" fmla="*/ 336732 h 606722"/>
              <a:gd name="connsiteX78" fmla="*/ 527403 w 605098"/>
              <a:gd name="connsiteY78" fmla="*/ 400275 h 606722"/>
              <a:gd name="connsiteX79" fmla="*/ 563714 w 605098"/>
              <a:gd name="connsiteY79" fmla="*/ 400275 h 606722"/>
              <a:gd name="connsiteX80" fmla="*/ 563714 w 605098"/>
              <a:gd name="connsiteY80" fmla="*/ 336732 h 606722"/>
              <a:gd name="connsiteX81" fmla="*/ 545558 w 605098"/>
              <a:gd name="connsiteY81" fmla="*/ 341531 h 606722"/>
              <a:gd name="connsiteX82" fmla="*/ 527403 w 605098"/>
              <a:gd name="connsiteY82" fmla="*/ 336732 h 606722"/>
              <a:gd name="connsiteX83" fmla="*/ 342287 w 605098"/>
              <a:gd name="connsiteY83" fmla="*/ 336465 h 606722"/>
              <a:gd name="connsiteX84" fmla="*/ 352343 w 605098"/>
              <a:gd name="connsiteY84" fmla="*/ 375302 h 606722"/>
              <a:gd name="connsiteX85" fmla="*/ 382959 w 605098"/>
              <a:gd name="connsiteY85" fmla="*/ 375302 h 606722"/>
              <a:gd name="connsiteX86" fmla="*/ 393105 w 605098"/>
              <a:gd name="connsiteY86" fmla="*/ 336465 h 606722"/>
              <a:gd name="connsiteX87" fmla="*/ 545558 w 605098"/>
              <a:gd name="connsiteY87" fmla="*/ 286431 h 606722"/>
              <a:gd name="connsiteX88" fmla="*/ 527403 w 605098"/>
              <a:gd name="connsiteY88" fmla="*/ 304561 h 606722"/>
              <a:gd name="connsiteX89" fmla="*/ 545558 w 605098"/>
              <a:gd name="connsiteY89" fmla="*/ 322690 h 606722"/>
              <a:gd name="connsiteX90" fmla="*/ 563714 w 605098"/>
              <a:gd name="connsiteY90" fmla="*/ 304561 h 606722"/>
              <a:gd name="connsiteX91" fmla="*/ 545558 w 605098"/>
              <a:gd name="connsiteY91" fmla="*/ 286431 h 606722"/>
              <a:gd name="connsiteX92" fmla="*/ 501771 w 605098"/>
              <a:gd name="connsiteY92" fmla="*/ 286431 h 606722"/>
              <a:gd name="connsiteX93" fmla="*/ 508624 w 605098"/>
              <a:gd name="connsiteY93" fmla="*/ 322335 h 606722"/>
              <a:gd name="connsiteX94" fmla="*/ 508624 w 605098"/>
              <a:gd name="connsiteY94" fmla="*/ 304561 h 606722"/>
              <a:gd name="connsiteX95" fmla="*/ 513430 w 605098"/>
              <a:gd name="connsiteY95" fmla="*/ 286431 h 606722"/>
              <a:gd name="connsiteX96" fmla="*/ 352285 w 605098"/>
              <a:gd name="connsiteY96" fmla="*/ 249754 h 606722"/>
              <a:gd name="connsiteX97" fmla="*/ 367682 w 605098"/>
              <a:gd name="connsiteY97" fmla="*/ 255173 h 606722"/>
              <a:gd name="connsiteX98" fmla="*/ 383078 w 605098"/>
              <a:gd name="connsiteY98" fmla="*/ 249754 h 606722"/>
              <a:gd name="connsiteX99" fmla="*/ 396338 w 605098"/>
              <a:gd name="connsiteY99" fmla="*/ 251175 h 606722"/>
              <a:gd name="connsiteX100" fmla="*/ 394914 w 605098"/>
              <a:gd name="connsiteY100" fmla="*/ 264412 h 606722"/>
              <a:gd name="connsiteX101" fmla="*/ 367682 w 605098"/>
              <a:gd name="connsiteY101" fmla="*/ 274006 h 606722"/>
              <a:gd name="connsiteX102" fmla="*/ 340538 w 605098"/>
              <a:gd name="connsiteY102" fmla="*/ 264412 h 606722"/>
              <a:gd name="connsiteX103" fmla="*/ 339114 w 605098"/>
              <a:gd name="connsiteY103" fmla="*/ 251175 h 606722"/>
              <a:gd name="connsiteX104" fmla="*/ 352285 w 605098"/>
              <a:gd name="connsiteY104" fmla="*/ 249754 h 606722"/>
              <a:gd name="connsiteX105" fmla="*/ 418993 w 605098"/>
              <a:gd name="connsiteY105" fmla="*/ 207674 h 606722"/>
              <a:gd name="connsiteX106" fmla="*/ 425322 w 605098"/>
              <a:gd name="connsiteY106" fmla="*/ 207674 h 606722"/>
              <a:gd name="connsiteX107" fmla="*/ 434683 w 605098"/>
              <a:gd name="connsiteY107" fmla="*/ 217014 h 606722"/>
              <a:gd name="connsiteX108" fmla="*/ 425322 w 605098"/>
              <a:gd name="connsiteY108" fmla="*/ 226444 h 606722"/>
              <a:gd name="connsiteX109" fmla="*/ 418993 w 605098"/>
              <a:gd name="connsiteY109" fmla="*/ 226444 h 606722"/>
              <a:gd name="connsiteX110" fmla="*/ 409632 w 605098"/>
              <a:gd name="connsiteY110" fmla="*/ 217014 h 606722"/>
              <a:gd name="connsiteX111" fmla="*/ 418993 w 605098"/>
              <a:gd name="connsiteY111" fmla="*/ 207674 h 606722"/>
              <a:gd name="connsiteX112" fmla="*/ 310051 w 605098"/>
              <a:gd name="connsiteY112" fmla="*/ 207674 h 606722"/>
              <a:gd name="connsiteX113" fmla="*/ 316286 w 605098"/>
              <a:gd name="connsiteY113" fmla="*/ 207674 h 606722"/>
              <a:gd name="connsiteX114" fmla="*/ 325729 w 605098"/>
              <a:gd name="connsiteY114" fmla="*/ 217014 h 606722"/>
              <a:gd name="connsiteX115" fmla="*/ 316286 w 605098"/>
              <a:gd name="connsiteY115" fmla="*/ 226444 h 606722"/>
              <a:gd name="connsiteX116" fmla="*/ 310051 w 605098"/>
              <a:gd name="connsiteY116" fmla="*/ 226444 h 606722"/>
              <a:gd name="connsiteX117" fmla="*/ 300608 w 605098"/>
              <a:gd name="connsiteY117" fmla="*/ 217014 h 606722"/>
              <a:gd name="connsiteX118" fmla="*/ 310051 w 605098"/>
              <a:gd name="connsiteY118" fmla="*/ 207674 h 606722"/>
              <a:gd name="connsiteX119" fmla="*/ 508001 w 605098"/>
              <a:gd name="connsiteY119" fmla="*/ 198893 h 606722"/>
              <a:gd name="connsiteX120" fmla="*/ 506577 w 605098"/>
              <a:gd name="connsiteY120" fmla="*/ 198982 h 606722"/>
              <a:gd name="connsiteX121" fmla="*/ 500347 w 605098"/>
              <a:gd name="connsiteY121" fmla="*/ 228132 h 606722"/>
              <a:gd name="connsiteX122" fmla="*/ 508001 w 605098"/>
              <a:gd name="connsiteY122" fmla="*/ 230176 h 606722"/>
              <a:gd name="connsiteX123" fmla="*/ 523665 w 605098"/>
              <a:gd name="connsiteY123" fmla="*/ 214534 h 606722"/>
              <a:gd name="connsiteX124" fmla="*/ 508001 w 605098"/>
              <a:gd name="connsiteY124" fmla="*/ 198893 h 606722"/>
              <a:gd name="connsiteX125" fmla="*/ 227390 w 605098"/>
              <a:gd name="connsiteY125" fmla="*/ 198893 h 606722"/>
              <a:gd name="connsiteX126" fmla="*/ 211726 w 605098"/>
              <a:gd name="connsiteY126" fmla="*/ 214534 h 606722"/>
              <a:gd name="connsiteX127" fmla="*/ 227390 w 605098"/>
              <a:gd name="connsiteY127" fmla="*/ 230176 h 606722"/>
              <a:gd name="connsiteX128" fmla="*/ 235044 w 605098"/>
              <a:gd name="connsiteY128" fmla="*/ 228132 h 606722"/>
              <a:gd name="connsiteX129" fmla="*/ 228725 w 605098"/>
              <a:gd name="connsiteY129" fmla="*/ 198982 h 606722"/>
              <a:gd name="connsiteX130" fmla="*/ 227390 w 605098"/>
              <a:gd name="connsiteY130" fmla="*/ 198893 h 606722"/>
              <a:gd name="connsiteX131" fmla="*/ 271800 w 605098"/>
              <a:gd name="connsiteY131" fmla="*/ 191695 h 606722"/>
              <a:gd name="connsiteX132" fmla="*/ 271800 w 605098"/>
              <a:gd name="connsiteY132" fmla="*/ 257992 h 606722"/>
              <a:gd name="connsiteX133" fmla="*/ 367651 w 605098"/>
              <a:gd name="connsiteY133" fmla="*/ 305183 h 606722"/>
              <a:gd name="connsiteX134" fmla="*/ 463502 w 605098"/>
              <a:gd name="connsiteY134" fmla="*/ 257992 h 606722"/>
              <a:gd name="connsiteX135" fmla="*/ 463502 w 605098"/>
              <a:gd name="connsiteY135" fmla="*/ 191695 h 606722"/>
              <a:gd name="connsiteX136" fmla="*/ 367651 w 605098"/>
              <a:gd name="connsiteY136" fmla="*/ 206358 h 606722"/>
              <a:gd name="connsiteX137" fmla="*/ 271800 w 605098"/>
              <a:gd name="connsiteY137" fmla="*/ 191695 h 606722"/>
              <a:gd name="connsiteX138" fmla="*/ 488510 w 605098"/>
              <a:gd name="connsiteY138" fmla="*/ 182630 h 606722"/>
              <a:gd name="connsiteX139" fmla="*/ 482281 w 605098"/>
              <a:gd name="connsiteY139" fmla="*/ 185029 h 606722"/>
              <a:gd name="connsiteX140" fmla="*/ 482281 w 605098"/>
              <a:gd name="connsiteY140" fmla="*/ 222888 h 606722"/>
              <a:gd name="connsiteX141" fmla="*/ 488600 w 605098"/>
              <a:gd name="connsiteY141" fmla="*/ 184496 h 606722"/>
              <a:gd name="connsiteX142" fmla="*/ 488510 w 605098"/>
              <a:gd name="connsiteY142" fmla="*/ 182630 h 606722"/>
              <a:gd name="connsiteX143" fmla="*/ 246792 w 605098"/>
              <a:gd name="connsiteY143" fmla="*/ 182630 h 606722"/>
              <a:gd name="connsiteX144" fmla="*/ 246792 w 605098"/>
              <a:gd name="connsiteY144" fmla="*/ 184496 h 606722"/>
              <a:gd name="connsiteX145" fmla="*/ 253022 w 605098"/>
              <a:gd name="connsiteY145" fmla="*/ 222888 h 606722"/>
              <a:gd name="connsiteX146" fmla="*/ 253022 w 605098"/>
              <a:gd name="connsiteY146" fmla="*/ 185029 h 606722"/>
              <a:gd name="connsiteX147" fmla="*/ 246792 w 605098"/>
              <a:gd name="connsiteY147" fmla="*/ 182630 h 606722"/>
              <a:gd name="connsiteX148" fmla="*/ 295563 w 605098"/>
              <a:gd name="connsiteY148" fmla="*/ 178897 h 606722"/>
              <a:gd name="connsiteX149" fmla="*/ 367651 w 605098"/>
              <a:gd name="connsiteY149" fmla="*/ 187607 h 606722"/>
              <a:gd name="connsiteX150" fmla="*/ 439740 w 605098"/>
              <a:gd name="connsiteY150" fmla="*/ 178897 h 606722"/>
              <a:gd name="connsiteX151" fmla="*/ 402093 w 605098"/>
              <a:gd name="connsiteY151" fmla="*/ 43724 h 606722"/>
              <a:gd name="connsiteX152" fmla="*/ 402093 w 605098"/>
              <a:gd name="connsiteY152" fmla="*/ 135084 h 606722"/>
              <a:gd name="connsiteX153" fmla="*/ 486108 w 605098"/>
              <a:gd name="connsiteY153" fmla="*/ 135084 h 606722"/>
              <a:gd name="connsiteX154" fmla="*/ 402093 w 605098"/>
              <a:gd name="connsiteY154" fmla="*/ 43724 h 606722"/>
              <a:gd name="connsiteX155" fmla="*/ 333209 w 605098"/>
              <a:gd name="connsiteY155" fmla="*/ 43724 h 606722"/>
              <a:gd name="connsiteX156" fmla="*/ 249284 w 605098"/>
              <a:gd name="connsiteY156" fmla="*/ 135084 h 606722"/>
              <a:gd name="connsiteX157" fmla="*/ 272512 w 605098"/>
              <a:gd name="connsiteY157" fmla="*/ 135084 h 606722"/>
              <a:gd name="connsiteX158" fmla="*/ 281857 w 605098"/>
              <a:gd name="connsiteY158" fmla="*/ 144504 h 606722"/>
              <a:gd name="connsiteX159" fmla="*/ 272512 w 605098"/>
              <a:gd name="connsiteY159" fmla="*/ 153836 h 606722"/>
              <a:gd name="connsiteX160" fmla="*/ 221694 w 605098"/>
              <a:gd name="connsiteY160" fmla="*/ 153836 h 606722"/>
              <a:gd name="connsiteX161" fmla="*/ 221694 w 605098"/>
              <a:gd name="connsiteY161" fmla="*/ 160145 h 606722"/>
              <a:gd name="connsiteX162" fmla="*/ 513608 w 605098"/>
              <a:gd name="connsiteY162" fmla="*/ 160145 h 606722"/>
              <a:gd name="connsiteX163" fmla="*/ 513608 w 605098"/>
              <a:gd name="connsiteY163" fmla="*/ 153836 h 606722"/>
              <a:gd name="connsiteX164" fmla="*/ 312561 w 605098"/>
              <a:gd name="connsiteY164" fmla="*/ 153836 h 606722"/>
              <a:gd name="connsiteX165" fmla="*/ 303128 w 605098"/>
              <a:gd name="connsiteY165" fmla="*/ 144504 h 606722"/>
              <a:gd name="connsiteX166" fmla="*/ 312561 w 605098"/>
              <a:gd name="connsiteY166" fmla="*/ 135084 h 606722"/>
              <a:gd name="connsiteX167" fmla="*/ 333209 w 605098"/>
              <a:gd name="connsiteY167" fmla="*/ 135084 h 606722"/>
              <a:gd name="connsiteX168" fmla="*/ 351987 w 605098"/>
              <a:gd name="connsiteY168" fmla="*/ 18752 h 606722"/>
              <a:gd name="connsiteX169" fmla="*/ 351987 w 605098"/>
              <a:gd name="connsiteY169" fmla="*/ 135084 h 606722"/>
              <a:gd name="connsiteX170" fmla="*/ 383315 w 605098"/>
              <a:gd name="connsiteY170" fmla="*/ 135084 h 606722"/>
              <a:gd name="connsiteX171" fmla="*/ 383315 w 605098"/>
              <a:gd name="connsiteY171" fmla="*/ 18752 h 606722"/>
              <a:gd name="connsiteX172" fmla="*/ 342643 w 605098"/>
              <a:gd name="connsiteY172" fmla="*/ 0 h 606722"/>
              <a:gd name="connsiteX173" fmla="*/ 392749 w 605098"/>
              <a:gd name="connsiteY173" fmla="*/ 0 h 606722"/>
              <a:gd name="connsiteX174" fmla="*/ 402093 w 605098"/>
              <a:gd name="connsiteY174" fmla="*/ 9420 h 606722"/>
              <a:gd name="connsiteX175" fmla="*/ 402093 w 605098"/>
              <a:gd name="connsiteY175" fmla="*/ 24262 h 606722"/>
              <a:gd name="connsiteX176" fmla="*/ 505153 w 605098"/>
              <a:gd name="connsiteY176" fmla="*/ 135084 h 606722"/>
              <a:gd name="connsiteX177" fmla="*/ 523042 w 605098"/>
              <a:gd name="connsiteY177" fmla="*/ 135084 h 606722"/>
              <a:gd name="connsiteX178" fmla="*/ 532387 w 605098"/>
              <a:gd name="connsiteY178" fmla="*/ 144504 h 606722"/>
              <a:gd name="connsiteX179" fmla="*/ 532387 w 605098"/>
              <a:gd name="connsiteY179" fmla="*/ 169477 h 606722"/>
              <a:gd name="connsiteX180" fmla="*/ 523042 w 605098"/>
              <a:gd name="connsiteY180" fmla="*/ 178897 h 606722"/>
              <a:gd name="connsiteX181" fmla="*/ 507200 w 605098"/>
              <a:gd name="connsiteY181" fmla="*/ 178897 h 606722"/>
              <a:gd name="connsiteX182" fmla="*/ 507289 w 605098"/>
              <a:gd name="connsiteY182" fmla="*/ 180141 h 606722"/>
              <a:gd name="connsiteX183" fmla="*/ 508001 w 605098"/>
              <a:gd name="connsiteY183" fmla="*/ 180141 h 606722"/>
              <a:gd name="connsiteX184" fmla="*/ 542443 w 605098"/>
              <a:gd name="connsiteY184" fmla="*/ 214534 h 606722"/>
              <a:gd name="connsiteX185" fmla="*/ 508001 w 605098"/>
              <a:gd name="connsiteY185" fmla="*/ 248927 h 606722"/>
              <a:gd name="connsiteX186" fmla="*/ 493227 w 605098"/>
              <a:gd name="connsiteY186" fmla="*/ 245639 h 606722"/>
              <a:gd name="connsiteX187" fmla="*/ 478721 w 605098"/>
              <a:gd name="connsiteY187" fmla="*/ 269101 h 606722"/>
              <a:gd name="connsiteX188" fmla="*/ 447838 w 605098"/>
              <a:gd name="connsiteY188" fmla="*/ 298695 h 606722"/>
              <a:gd name="connsiteX189" fmla="*/ 409035 w 605098"/>
              <a:gd name="connsiteY189" fmla="*/ 317714 h 606722"/>
              <a:gd name="connsiteX190" fmla="*/ 488600 w 605098"/>
              <a:gd name="connsiteY190" fmla="*/ 317714 h 606722"/>
              <a:gd name="connsiteX191" fmla="*/ 481213 w 605098"/>
              <a:gd name="connsiteY191" fmla="*/ 278788 h 606722"/>
              <a:gd name="connsiteX192" fmla="*/ 490468 w 605098"/>
              <a:gd name="connsiteY192" fmla="*/ 267679 h 606722"/>
              <a:gd name="connsiteX193" fmla="*/ 545558 w 605098"/>
              <a:gd name="connsiteY193" fmla="*/ 267679 h 606722"/>
              <a:gd name="connsiteX194" fmla="*/ 582492 w 605098"/>
              <a:gd name="connsiteY194" fmla="*/ 304561 h 606722"/>
              <a:gd name="connsiteX195" fmla="*/ 582492 w 605098"/>
              <a:gd name="connsiteY195" fmla="*/ 400897 h 606722"/>
              <a:gd name="connsiteX196" fmla="*/ 605098 w 605098"/>
              <a:gd name="connsiteY196" fmla="*/ 428447 h 606722"/>
              <a:gd name="connsiteX197" fmla="*/ 605098 w 605098"/>
              <a:gd name="connsiteY197" fmla="*/ 498477 h 606722"/>
              <a:gd name="connsiteX198" fmla="*/ 582492 w 605098"/>
              <a:gd name="connsiteY198" fmla="*/ 526027 h 606722"/>
              <a:gd name="connsiteX199" fmla="*/ 582492 w 605098"/>
              <a:gd name="connsiteY199" fmla="*/ 552244 h 606722"/>
              <a:gd name="connsiteX200" fmla="*/ 582136 w 605098"/>
              <a:gd name="connsiteY200" fmla="*/ 554821 h 606722"/>
              <a:gd name="connsiteX201" fmla="*/ 545558 w 605098"/>
              <a:gd name="connsiteY201" fmla="*/ 586637 h 606722"/>
              <a:gd name="connsiteX202" fmla="*/ 527403 w 605098"/>
              <a:gd name="connsiteY202" fmla="*/ 582016 h 606722"/>
              <a:gd name="connsiteX203" fmla="*/ 527403 w 605098"/>
              <a:gd name="connsiteY203" fmla="*/ 597302 h 606722"/>
              <a:gd name="connsiteX204" fmla="*/ 517969 w 605098"/>
              <a:gd name="connsiteY204" fmla="*/ 606722 h 606722"/>
              <a:gd name="connsiteX205" fmla="*/ 472936 w 605098"/>
              <a:gd name="connsiteY205" fmla="*/ 606722 h 606722"/>
              <a:gd name="connsiteX206" fmla="*/ 463502 w 605098"/>
              <a:gd name="connsiteY206" fmla="*/ 597302 h 606722"/>
              <a:gd name="connsiteX207" fmla="*/ 472936 w 605098"/>
              <a:gd name="connsiteY207" fmla="*/ 587970 h 606722"/>
              <a:gd name="connsiteX208" fmla="*/ 508624 w 605098"/>
              <a:gd name="connsiteY208" fmla="*/ 587970 h 606722"/>
              <a:gd name="connsiteX209" fmla="*/ 508624 w 605098"/>
              <a:gd name="connsiteY209" fmla="*/ 526472 h 606722"/>
              <a:gd name="connsiteX210" fmla="*/ 483527 w 605098"/>
              <a:gd name="connsiteY210" fmla="*/ 498477 h 606722"/>
              <a:gd name="connsiteX211" fmla="*/ 483527 w 605098"/>
              <a:gd name="connsiteY211" fmla="*/ 428447 h 606722"/>
              <a:gd name="connsiteX212" fmla="*/ 504441 w 605098"/>
              <a:gd name="connsiteY212" fmla="*/ 401252 h 606722"/>
              <a:gd name="connsiteX213" fmla="*/ 492159 w 605098"/>
              <a:gd name="connsiteY213" fmla="*/ 336465 h 606722"/>
              <a:gd name="connsiteX214" fmla="*/ 412506 w 605098"/>
              <a:gd name="connsiteY214" fmla="*/ 336465 h 606722"/>
              <a:gd name="connsiteX215" fmla="*/ 399690 w 605098"/>
              <a:gd name="connsiteY215" fmla="*/ 385433 h 606722"/>
              <a:gd name="connsiteX216" fmla="*/ 412150 w 605098"/>
              <a:gd name="connsiteY216" fmla="*/ 534026 h 606722"/>
              <a:gd name="connsiteX217" fmla="*/ 408590 w 605098"/>
              <a:gd name="connsiteY217" fmla="*/ 542113 h 606722"/>
              <a:gd name="connsiteX218" fmla="*/ 373436 w 605098"/>
              <a:gd name="connsiteY218" fmla="*/ 569663 h 606722"/>
              <a:gd name="connsiteX219" fmla="*/ 361866 w 605098"/>
              <a:gd name="connsiteY219" fmla="*/ 569663 h 606722"/>
              <a:gd name="connsiteX220" fmla="*/ 326801 w 605098"/>
              <a:gd name="connsiteY220" fmla="*/ 542113 h 606722"/>
              <a:gd name="connsiteX221" fmla="*/ 323241 w 605098"/>
              <a:gd name="connsiteY221" fmla="*/ 534026 h 606722"/>
              <a:gd name="connsiteX222" fmla="*/ 335612 w 605098"/>
              <a:gd name="connsiteY222" fmla="*/ 385433 h 606722"/>
              <a:gd name="connsiteX223" fmla="*/ 322796 w 605098"/>
              <a:gd name="connsiteY223" fmla="*/ 336465 h 606722"/>
              <a:gd name="connsiteX224" fmla="*/ 254891 w 605098"/>
              <a:gd name="connsiteY224" fmla="*/ 336465 h 606722"/>
              <a:gd name="connsiteX225" fmla="*/ 232374 w 605098"/>
              <a:gd name="connsiteY225" fmla="*/ 347752 h 606722"/>
              <a:gd name="connsiteX226" fmla="*/ 271177 w 605098"/>
              <a:gd name="connsiteY226" fmla="*/ 347752 h 606722"/>
              <a:gd name="connsiteX227" fmla="*/ 299390 w 605098"/>
              <a:gd name="connsiteY227" fmla="*/ 375924 h 606722"/>
              <a:gd name="connsiteX228" fmla="*/ 299390 w 605098"/>
              <a:gd name="connsiteY228" fmla="*/ 547890 h 606722"/>
              <a:gd name="connsiteX229" fmla="*/ 315053 w 605098"/>
              <a:gd name="connsiteY229" fmla="*/ 547890 h 606722"/>
              <a:gd name="connsiteX230" fmla="*/ 324487 w 605098"/>
              <a:gd name="connsiteY230" fmla="*/ 557310 h 606722"/>
              <a:gd name="connsiteX231" fmla="*/ 324487 w 605098"/>
              <a:gd name="connsiteY231" fmla="*/ 578550 h 606722"/>
              <a:gd name="connsiteX232" fmla="*/ 322796 w 605098"/>
              <a:gd name="connsiteY232" fmla="*/ 587970 h 606722"/>
              <a:gd name="connsiteX233" fmla="*/ 422830 w 605098"/>
              <a:gd name="connsiteY233" fmla="*/ 587970 h 606722"/>
              <a:gd name="connsiteX234" fmla="*/ 432175 w 605098"/>
              <a:gd name="connsiteY234" fmla="*/ 597302 h 606722"/>
              <a:gd name="connsiteX235" fmla="*/ 422830 w 605098"/>
              <a:gd name="connsiteY235" fmla="*/ 606722 h 606722"/>
              <a:gd name="connsiteX236" fmla="*/ 297521 w 605098"/>
              <a:gd name="connsiteY236" fmla="*/ 606722 h 606722"/>
              <a:gd name="connsiteX237" fmla="*/ 297076 w 605098"/>
              <a:gd name="connsiteY237" fmla="*/ 606633 h 606722"/>
              <a:gd name="connsiteX238" fmla="*/ 296275 w 605098"/>
              <a:gd name="connsiteY238" fmla="*/ 606722 h 606722"/>
              <a:gd name="connsiteX239" fmla="*/ 28212 w 605098"/>
              <a:gd name="connsiteY239" fmla="*/ 606722 h 606722"/>
              <a:gd name="connsiteX240" fmla="*/ 0 w 605098"/>
              <a:gd name="connsiteY240" fmla="*/ 578550 h 606722"/>
              <a:gd name="connsiteX241" fmla="*/ 0 w 605098"/>
              <a:gd name="connsiteY241" fmla="*/ 557310 h 606722"/>
              <a:gd name="connsiteX242" fmla="*/ 9434 w 605098"/>
              <a:gd name="connsiteY242" fmla="*/ 547890 h 606722"/>
              <a:gd name="connsiteX243" fmla="*/ 25097 w 605098"/>
              <a:gd name="connsiteY243" fmla="*/ 547890 h 606722"/>
              <a:gd name="connsiteX244" fmla="*/ 25097 w 605098"/>
              <a:gd name="connsiteY244" fmla="*/ 527271 h 606722"/>
              <a:gd name="connsiteX245" fmla="*/ 34442 w 605098"/>
              <a:gd name="connsiteY245" fmla="*/ 517851 h 606722"/>
              <a:gd name="connsiteX246" fmla="*/ 43876 w 605098"/>
              <a:gd name="connsiteY246" fmla="*/ 527271 h 606722"/>
              <a:gd name="connsiteX247" fmla="*/ 43876 w 605098"/>
              <a:gd name="connsiteY247" fmla="*/ 547890 h 606722"/>
              <a:gd name="connsiteX248" fmla="*/ 280611 w 605098"/>
              <a:gd name="connsiteY248" fmla="*/ 547890 h 606722"/>
              <a:gd name="connsiteX249" fmla="*/ 280611 w 605098"/>
              <a:gd name="connsiteY249" fmla="*/ 401163 h 606722"/>
              <a:gd name="connsiteX250" fmla="*/ 43876 w 605098"/>
              <a:gd name="connsiteY250" fmla="*/ 401163 h 606722"/>
              <a:gd name="connsiteX251" fmla="*/ 43876 w 605098"/>
              <a:gd name="connsiteY251" fmla="*/ 477237 h 606722"/>
              <a:gd name="connsiteX252" fmla="*/ 34442 w 605098"/>
              <a:gd name="connsiteY252" fmla="*/ 486569 h 606722"/>
              <a:gd name="connsiteX253" fmla="*/ 25097 w 605098"/>
              <a:gd name="connsiteY253" fmla="*/ 477237 h 606722"/>
              <a:gd name="connsiteX254" fmla="*/ 25097 w 605098"/>
              <a:gd name="connsiteY254" fmla="*/ 375924 h 606722"/>
              <a:gd name="connsiteX255" fmla="*/ 53221 w 605098"/>
              <a:gd name="connsiteY255" fmla="*/ 347752 h 606722"/>
              <a:gd name="connsiteX256" fmla="*/ 211103 w 605098"/>
              <a:gd name="connsiteY256" fmla="*/ 347752 h 606722"/>
              <a:gd name="connsiteX257" fmla="*/ 254891 w 605098"/>
              <a:gd name="connsiteY257" fmla="*/ 317714 h 606722"/>
              <a:gd name="connsiteX258" fmla="*/ 326267 w 605098"/>
              <a:gd name="connsiteY258" fmla="*/ 317714 h 606722"/>
              <a:gd name="connsiteX259" fmla="*/ 303661 w 605098"/>
              <a:gd name="connsiteY259" fmla="*/ 308471 h 606722"/>
              <a:gd name="connsiteX260" fmla="*/ 269041 w 605098"/>
              <a:gd name="connsiteY260" fmla="*/ 283143 h 606722"/>
              <a:gd name="connsiteX261" fmla="*/ 242164 w 605098"/>
              <a:gd name="connsiteY261" fmla="*/ 245639 h 606722"/>
              <a:gd name="connsiteX262" fmla="*/ 227390 w 605098"/>
              <a:gd name="connsiteY262" fmla="*/ 248927 h 606722"/>
              <a:gd name="connsiteX263" fmla="*/ 192948 w 605098"/>
              <a:gd name="connsiteY263" fmla="*/ 214534 h 606722"/>
              <a:gd name="connsiteX264" fmla="*/ 227390 w 605098"/>
              <a:gd name="connsiteY264" fmla="*/ 180141 h 606722"/>
              <a:gd name="connsiteX265" fmla="*/ 228102 w 605098"/>
              <a:gd name="connsiteY265" fmla="*/ 180141 h 606722"/>
              <a:gd name="connsiteX266" fmla="*/ 228102 w 605098"/>
              <a:gd name="connsiteY266" fmla="*/ 178897 h 606722"/>
              <a:gd name="connsiteX267" fmla="*/ 212349 w 605098"/>
              <a:gd name="connsiteY267" fmla="*/ 178897 h 606722"/>
              <a:gd name="connsiteX268" fmla="*/ 202916 w 605098"/>
              <a:gd name="connsiteY268" fmla="*/ 169477 h 606722"/>
              <a:gd name="connsiteX269" fmla="*/ 202916 w 605098"/>
              <a:gd name="connsiteY269" fmla="*/ 144504 h 606722"/>
              <a:gd name="connsiteX270" fmla="*/ 212349 w 605098"/>
              <a:gd name="connsiteY270" fmla="*/ 135084 h 606722"/>
              <a:gd name="connsiteX271" fmla="*/ 230149 w 605098"/>
              <a:gd name="connsiteY271" fmla="*/ 135084 h 606722"/>
              <a:gd name="connsiteX272" fmla="*/ 333209 w 605098"/>
              <a:gd name="connsiteY272" fmla="*/ 24262 h 606722"/>
              <a:gd name="connsiteX273" fmla="*/ 333209 w 605098"/>
              <a:gd name="connsiteY273" fmla="*/ 9420 h 606722"/>
              <a:gd name="connsiteX274" fmla="*/ 342643 w 605098"/>
              <a:gd name="connsiteY27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605098" h="606722">
                <a:moveTo>
                  <a:pt x="18779" y="566641"/>
                </a:moveTo>
                <a:lnTo>
                  <a:pt x="18779" y="578550"/>
                </a:lnTo>
                <a:cubicBezTo>
                  <a:pt x="18779" y="583705"/>
                  <a:pt x="23051" y="587970"/>
                  <a:pt x="28212" y="587970"/>
                </a:cubicBezTo>
                <a:lnTo>
                  <a:pt x="296275" y="587970"/>
                </a:lnTo>
                <a:cubicBezTo>
                  <a:pt x="301437" y="587970"/>
                  <a:pt x="305708" y="583705"/>
                  <a:pt x="305708" y="578550"/>
                </a:cubicBezTo>
                <a:lnTo>
                  <a:pt x="305708" y="566641"/>
                </a:lnTo>
                <a:close/>
                <a:moveTo>
                  <a:pt x="527403" y="526649"/>
                </a:moveTo>
                <a:lnTo>
                  <a:pt x="527403" y="550822"/>
                </a:lnTo>
                <a:cubicBezTo>
                  <a:pt x="527403" y="551000"/>
                  <a:pt x="527492" y="551178"/>
                  <a:pt x="527492" y="551444"/>
                </a:cubicBezTo>
                <a:cubicBezTo>
                  <a:pt x="528293" y="560865"/>
                  <a:pt x="536124" y="567885"/>
                  <a:pt x="545558" y="567885"/>
                </a:cubicBezTo>
                <a:cubicBezTo>
                  <a:pt x="554992" y="567885"/>
                  <a:pt x="562824" y="560865"/>
                  <a:pt x="563625" y="551444"/>
                </a:cubicBezTo>
                <a:cubicBezTo>
                  <a:pt x="563625" y="551178"/>
                  <a:pt x="563714" y="551000"/>
                  <a:pt x="563714" y="550822"/>
                </a:cubicBezTo>
                <a:lnTo>
                  <a:pt x="563714" y="526649"/>
                </a:lnTo>
                <a:close/>
                <a:moveTo>
                  <a:pt x="231241" y="432717"/>
                </a:moveTo>
                <a:cubicBezTo>
                  <a:pt x="235069" y="436274"/>
                  <a:pt x="235336" y="442141"/>
                  <a:pt x="231864" y="446053"/>
                </a:cubicBezTo>
                <a:lnTo>
                  <a:pt x="206758" y="473525"/>
                </a:lnTo>
                <a:cubicBezTo>
                  <a:pt x="203909" y="476636"/>
                  <a:pt x="199368" y="477525"/>
                  <a:pt x="195629" y="475658"/>
                </a:cubicBezTo>
                <a:lnTo>
                  <a:pt x="176310" y="465968"/>
                </a:lnTo>
                <a:lnTo>
                  <a:pt x="156011" y="484193"/>
                </a:lnTo>
                <a:cubicBezTo>
                  <a:pt x="152094" y="487750"/>
                  <a:pt x="145862" y="487305"/>
                  <a:pt x="142479" y="483215"/>
                </a:cubicBezTo>
                <a:lnTo>
                  <a:pt x="127166" y="464901"/>
                </a:lnTo>
                <a:lnTo>
                  <a:pt x="115681" y="491039"/>
                </a:lnTo>
                <a:cubicBezTo>
                  <a:pt x="114168" y="494506"/>
                  <a:pt x="110696" y="496640"/>
                  <a:pt x="107046" y="496640"/>
                </a:cubicBezTo>
                <a:cubicBezTo>
                  <a:pt x="100368" y="496640"/>
                  <a:pt x="95828" y="489617"/>
                  <a:pt x="98499" y="483482"/>
                </a:cubicBezTo>
                <a:lnTo>
                  <a:pt x="116038" y="443475"/>
                </a:lnTo>
                <a:cubicBezTo>
                  <a:pt x="118797" y="437163"/>
                  <a:pt x="127433" y="435918"/>
                  <a:pt x="131885" y="441163"/>
                </a:cubicBezTo>
                <a:lnTo>
                  <a:pt x="150670" y="463745"/>
                </a:lnTo>
                <a:lnTo>
                  <a:pt x="168475" y="447742"/>
                </a:lnTo>
                <a:cubicBezTo>
                  <a:pt x="171324" y="445164"/>
                  <a:pt x="175509" y="444631"/>
                  <a:pt x="178981" y="446320"/>
                </a:cubicBezTo>
                <a:lnTo>
                  <a:pt x="197677" y="455655"/>
                </a:lnTo>
                <a:lnTo>
                  <a:pt x="217975" y="433429"/>
                </a:lnTo>
                <a:cubicBezTo>
                  <a:pt x="221448" y="429517"/>
                  <a:pt x="227412" y="429250"/>
                  <a:pt x="231241" y="432717"/>
                </a:cubicBezTo>
                <a:close/>
                <a:moveTo>
                  <a:pt x="511739" y="419026"/>
                </a:moveTo>
                <a:cubicBezTo>
                  <a:pt x="506577" y="419026"/>
                  <a:pt x="502305" y="423292"/>
                  <a:pt x="502305" y="428447"/>
                </a:cubicBezTo>
                <a:lnTo>
                  <a:pt x="502305" y="430313"/>
                </a:lnTo>
                <a:lnTo>
                  <a:pt x="523042" y="430313"/>
                </a:lnTo>
                <a:cubicBezTo>
                  <a:pt x="528204" y="430313"/>
                  <a:pt x="532387" y="434490"/>
                  <a:pt x="532387" y="439734"/>
                </a:cubicBezTo>
                <a:cubicBezTo>
                  <a:pt x="532387" y="444888"/>
                  <a:pt x="528204" y="449065"/>
                  <a:pt x="523042" y="449065"/>
                </a:cubicBezTo>
                <a:lnTo>
                  <a:pt x="502305" y="449065"/>
                </a:lnTo>
                <a:lnTo>
                  <a:pt x="502305" y="455286"/>
                </a:lnTo>
                <a:lnTo>
                  <a:pt x="523042" y="455286"/>
                </a:lnTo>
                <a:cubicBezTo>
                  <a:pt x="528204" y="455286"/>
                  <a:pt x="532387" y="459552"/>
                  <a:pt x="532387" y="464706"/>
                </a:cubicBezTo>
                <a:cubicBezTo>
                  <a:pt x="532387" y="469861"/>
                  <a:pt x="528204" y="474127"/>
                  <a:pt x="523042" y="474127"/>
                </a:cubicBezTo>
                <a:lnTo>
                  <a:pt x="502305" y="474127"/>
                </a:lnTo>
                <a:lnTo>
                  <a:pt x="502305" y="480348"/>
                </a:lnTo>
                <a:lnTo>
                  <a:pt x="523042" y="480348"/>
                </a:lnTo>
                <a:cubicBezTo>
                  <a:pt x="528204" y="480348"/>
                  <a:pt x="532387" y="484525"/>
                  <a:pt x="532387" y="489768"/>
                </a:cubicBezTo>
                <a:cubicBezTo>
                  <a:pt x="532387" y="494922"/>
                  <a:pt x="528204" y="499099"/>
                  <a:pt x="523042" y="499099"/>
                </a:cubicBezTo>
                <a:lnTo>
                  <a:pt x="502394" y="499099"/>
                </a:lnTo>
                <a:cubicBezTo>
                  <a:pt x="502661" y="503987"/>
                  <a:pt x="506755" y="507898"/>
                  <a:pt x="511739" y="507898"/>
                </a:cubicBezTo>
                <a:lnTo>
                  <a:pt x="576886" y="507898"/>
                </a:lnTo>
                <a:cubicBezTo>
                  <a:pt x="582048" y="507898"/>
                  <a:pt x="586230" y="503632"/>
                  <a:pt x="586230" y="498477"/>
                </a:cubicBezTo>
                <a:lnTo>
                  <a:pt x="586230" y="428447"/>
                </a:lnTo>
                <a:cubicBezTo>
                  <a:pt x="586230" y="423292"/>
                  <a:pt x="582048" y="419026"/>
                  <a:pt x="576886" y="419026"/>
                </a:cubicBezTo>
                <a:close/>
                <a:moveTo>
                  <a:pt x="79575" y="417818"/>
                </a:moveTo>
                <a:cubicBezTo>
                  <a:pt x="84736" y="417818"/>
                  <a:pt x="88919" y="422083"/>
                  <a:pt x="88919" y="427236"/>
                </a:cubicBezTo>
                <a:lnTo>
                  <a:pt x="88919" y="512892"/>
                </a:lnTo>
                <a:lnTo>
                  <a:pt x="234864" y="512892"/>
                </a:lnTo>
                <a:cubicBezTo>
                  <a:pt x="240114" y="512892"/>
                  <a:pt x="244297" y="517068"/>
                  <a:pt x="244297" y="522310"/>
                </a:cubicBezTo>
                <a:cubicBezTo>
                  <a:pt x="244297" y="527464"/>
                  <a:pt x="240114" y="531640"/>
                  <a:pt x="234864" y="531640"/>
                </a:cubicBezTo>
                <a:lnTo>
                  <a:pt x="79575" y="531640"/>
                </a:lnTo>
                <a:cubicBezTo>
                  <a:pt x="74414" y="531640"/>
                  <a:pt x="70142" y="527464"/>
                  <a:pt x="70142" y="522310"/>
                </a:cubicBezTo>
                <a:lnTo>
                  <a:pt x="70142" y="427236"/>
                </a:lnTo>
                <a:cubicBezTo>
                  <a:pt x="70142" y="422083"/>
                  <a:pt x="74414" y="417818"/>
                  <a:pt x="79575" y="417818"/>
                </a:cubicBezTo>
                <a:close/>
                <a:moveTo>
                  <a:pt x="353767" y="394054"/>
                </a:moveTo>
                <a:lnTo>
                  <a:pt x="342376" y="530471"/>
                </a:lnTo>
                <a:lnTo>
                  <a:pt x="367651" y="550378"/>
                </a:lnTo>
                <a:lnTo>
                  <a:pt x="392927" y="530471"/>
                </a:lnTo>
                <a:lnTo>
                  <a:pt x="381535" y="394054"/>
                </a:lnTo>
                <a:close/>
                <a:moveTo>
                  <a:pt x="53221" y="366504"/>
                </a:moveTo>
                <a:cubicBezTo>
                  <a:pt x="52598" y="366504"/>
                  <a:pt x="51975" y="366593"/>
                  <a:pt x="51352" y="366681"/>
                </a:cubicBezTo>
                <a:cubicBezTo>
                  <a:pt x="47080" y="367570"/>
                  <a:pt x="43876" y="371392"/>
                  <a:pt x="43876" y="375924"/>
                </a:cubicBezTo>
                <a:lnTo>
                  <a:pt x="43876" y="382323"/>
                </a:lnTo>
                <a:lnTo>
                  <a:pt x="280611" y="382323"/>
                </a:lnTo>
                <a:lnTo>
                  <a:pt x="280611" y="375924"/>
                </a:lnTo>
                <a:cubicBezTo>
                  <a:pt x="280611" y="371392"/>
                  <a:pt x="277407" y="367570"/>
                  <a:pt x="273135" y="366681"/>
                </a:cubicBezTo>
                <a:cubicBezTo>
                  <a:pt x="272512" y="366593"/>
                  <a:pt x="271889" y="366504"/>
                  <a:pt x="271177" y="366504"/>
                </a:cubicBezTo>
                <a:close/>
                <a:moveTo>
                  <a:pt x="527403" y="336732"/>
                </a:moveTo>
                <a:lnTo>
                  <a:pt x="527403" y="400275"/>
                </a:lnTo>
                <a:lnTo>
                  <a:pt x="563714" y="400275"/>
                </a:lnTo>
                <a:lnTo>
                  <a:pt x="563714" y="336732"/>
                </a:lnTo>
                <a:cubicBezTo>
                  <a:pt x="558374" y="339754"/>
                  <a:pt x="552144" y="341531"/>
                  <a:pt x="545558" y="341531"/>
                </a:cubicBezTo>
                <a:cubicBezTo>
                  <a:pt x="538972" y="341531"/>
                  <a:pt x="532743" y="339754"/>
                  <a:pt x="527403" y="336732"/>
                </a:cubicBezTo>
                <a:close/>
                <a:moveTo>
                  <a:pt x="342287" y="336465"/>
                </a:moveTo>
                <a:lnTo>
                  <a:pt x="352343" y="375302"/>
                </a:lnTo>
                <a:lnTo>
                  <a:pt x="382959" y="375302"/>
                </a:lnTo>
                <a:lnTo>
                  <a:pt x="393105" y="336465"/>
                </a:lnTo>
                <a:close/>
                <a:moveTo>
                  <a:pt x="545558" y="286431"/>
                </a:moveTo>
                <a:cubicBezTo>
                  <a:pt x="535502" y="286431"/>
                  <a:pt x="527403" y="294607"/>
                  <a:pt x="527403" y="304561"/>
                </a:cubicBezTo>
                <a:cubicBezTo>
                  <a:pt x="527403" y="314603"/>
                  <a:pt x="535502" y="322690"/>
                  <a:pt x="545558" y="322690"/>
                </a:cubicBezTo>
                <a:cubicBezTo>
                  <a:pt x="555615" y="322690"/>
                  <a:pt x="563714" y="314603"/>
                  <a:pt x="563714" y="304561"/>
                </a:cubicBezTo>
                <a:cubicBezTo>
                  <a:pt x="563714" y="294607"/>
                  <a:pt x="555615" y="286431"/>
                  <a:pt x="545558" y="286431"/>
                </a:cubicBezTo>
                <a:close/>
                <a:moveTo>
                  <a:pt x="501771" y="286431"/>
                </a:moveTo>
                <a:lnTo>
                  <a:pt x="508624" y="322335"/>
                </a:lnTo>
                <a:lnTo>
                  <a:pt x="508624" y="304561"/>
                </a:lnTo>
                <a:cubicBezTo>
                  <a:pt x="508624" y="297984"/>
                  <a:pt x="510315" y="291852"/>
                  <a:pt x="513430" y="286431"/>
                </a:cubicBezTo>
                <a:close/>
                <a:moveTo>
                  <a:pt x="352285" y="249754"/>
                </a:moveTo>
                <a:cubicBezTo>
                  <a:pt x="354332" y="251442"/>
                  <a:pt x="359850" y="255173"/>
                  <a:pt x="367682" y="255173"/>
                </a:cubicBezTo>
                <a:cubicBezTo>
                  <a:pt x="370351" y="255173"/>
                  <a:pt x="377026" y="254640"/>
                  <a:pt x="383078" y="249754"/>
                </a:cubicBezTo>
                <a:cubicBezTo>
                  <a:pt x="387172" y="246556"/>
                  <a:pt x="393045" y="247178"/>
                  <a:pt x="396338" y="251175"/>
                </a:cubicBezTo>
                <a:cubicBezTo>
                  <a:pt x="399542" y="255262"/>
                  <a:pt x="398919" y="261125"/>
                  <a:pt x="394914" y="264412"/>
                </a:cubicBezTo>
                <a:cubicBezTo>
                  <a:pt x="384502" y="272762"/>
                  <a:pt x="373377" y="274006"/>
                  <a:pt x="367682" y="274006"/>
                </a:cubicBezTo>
                <a:cubicBezTo>
                  <a:pt x="354421" y="274006"/>
                  <a:pt x="344988" y="267965"/>
                  <a:pt x="340538" y="264412"/>
                </a:cubicBezTo>
                <a:cubicBezTo>
                  <a:pt x="336444" y="261125"/>
                  <a:pt x="335821" y="255262"/>
                  <a:pt x="339114" y="251175"/>
                </a:cubicBezTo>
                <a:cubicBezTo>
                  <a:pt x="342318" y="247178"/>
                  <a:pt x="348280" y="246556"/>
                  <a:pt x="352285" y="249754"/>
                </a:cubicBezTo>
                <a:close/>
                <a:moveTo>
                  <a:pt x="418993" y="207674"/>
                </a:moveTo>
                <a:lnTo>
                  <a:pt x="425322" y="207674"/>
                </a:lnTo>
                <a:cubicBezTo>
                  <a:pt x="430493" y="207674"/>
                  <a:pt x="434683" y="211855"/>
                  <a:pt x="434683" y="217014"/>
                </a:cubicBezTo>
                <a:cubicBezTo>
                  <a:pt x="434683" y="222174"/>
                  <a:pt x="430493" y="226444"/>
                  <a:pt x="425322" y="226444"/>
                </a:cubicBezTo>
                <a:lnTo>
                  <a:pt x="418993" y="226444"/>
                </a:lnTo>
                <a:cubicBezTo>
                  <a:pt x="413822" y="226444"/>
                  <a:pt x="409632" y="222174"/>
                  <a:pt x="409632" y="217014"/>
                </a:cubicBezTo>
                <a:cubicBezTo>
                  <a:pt x="409632" y="211855"/>
                  <a:pt x="413822" y="207674"/>
                  <a:pt x="418993" y="207674"/>
                </a:cubicBezTo>
                <a:close/>
                <a:moveTo>
                  <a:pt x="310051" y="207674"/>
                </a:moveTo>
                <a:lnTo>
                  <a:pt x="316286" y="207674"/>
                </a:lnTo>
                <a:cubicBezTo>
                  <a:pt x="321453" y="207674"/>
                  <a:pt x="325729" y="211855"/>
                  <a:pt x="325729" y="217014"/>
                </a:cubicBezTo>
                <a:cubicBezTo>
                  <a:pt x="325729" y="222174"/>
                  <a:pt x="321453" y="226444"/>
                  <a:pt x="316286" y="226444"/>
                </a:cubicBezTo>
                <a:lnTo>
                  <a:pt x="310051" y="226444"/>
                </a:lnTo>
                <a:cubicBezTo>
                  <a:pt x="304795" y="226444"/>
                  <a:pt x="300608" y="222174"/>
                  <a:pt x="300608" y="217014"/>
                </a:cubicBezTo>
                <a:cubicBezTo>
                  <a:pt x="300608" y="211855"/>
                  <a:pt x="304795" y="207674"/>
                  <a:pt x="310051" y="207674"/>
                </a:cubicBezTo>
                <a:close/>
                <a:moveTo>
                  <a:pt x="508001" y="198893"/>
                </a:moveTo>
                <a:cubicBezTo>
                  <a:pt x="507556" y="198893"/>
                  <a:pt x="507022" y="198893"/>
                  <a:pt x="506577" y="198982"/>
                </a:cubicBezTo>
                <a:cubicBezTo>
                  <a:pt x="505598" y="209024"/>
                  <a:pt x="503462" y="218800"/>
                  <a:pt x="500347" y="228132"/>
                </a:cubicBezTo>
                <a:cubicBezTo>
                  <a:pt x="502661" y="229465"/>
                  <a:pt x="505242" y="230176"/>
                  <a:pt x="508001" y="230176"/>
                </a:cubicBezTo>
                <a:cubicBezTo>
                  <a:pt x="516634" y="230176"/>
                  <a:pt x="523665" y="223155"/>
                  <a:pt x="523665" y="214534"/>
                </a:cubicBezTo>
                <a:cubicBezTo>
                  <a:pt x="523665" y="205914"/>
                  <a:pt x="516634" y="198893"/>
                  <a:pt x="508001" y="198893"/>
                </a:cubicBezTo>
                <a:close/>
                <a:moveTo>
                  <a:pt x="227390" y="198893"/>
                </a:moveTo>
                <a:cubicBezTo>
                  <a:pt x="218757" y="198893"/>
                  <a:pt x="211726" y="205914"/>
                  <a:pt x="211726" y="214534"/>
                </a:cubicBezTo>
                <a:cubicBezTo>
                  <a:pt x="211726" y="223155"/>
                  <a:pt x="218757" y="230176"/>
                  <a:pt x="227390" y="230176"/>
                </a:cubicBezTo>
                <a:cubicBezTo>
                  <a:pt x="230060" y="230176"/>
                  <a:pt x="232730" y="229465"/>
                  <a:pt x="235044" y="228132"/>
                </a:cubicBezTo>
                <a:cubicBezTo>
                  <a:pt x="231929" y="218800"/>
                  <a:pt x="229793" y="209024"/>
                  <a:pt x="228725" y="198982"/>
                </a:cubicBezTo>
                <a:cubicBezTo>
                  <a:pt x="228280" y="198893"/>
                  <a:pt x="227835" y="198893"/>
                  <a:pt x="227390" y="198893"/>
                </a:cubicBezTo>
                <a:close/>
                <a:moveTo>
                  <a:pt x="271800" y="191695"/>
                </a:moveTo>
                <a:lnTo>
                  <a:pt x="271800" y="257992"/>
                </a:lnTo>
                <a:cubicBezTo>
                  <a:pt x="293961" y="286698"/>
                  <a:pt x="328670" y="305183"/>
                  <a:pt x="367651" y="305183"/>
                </a:cubicBezTo>
                <a:cubicBezTo>
                  <a:pt x="406632" y="305183"/>
                  <a:pt x="441431" y="286698"/>
                  <a:pt x="463502" y="257992"/>
                </a:cubicBezTo>
                <a:lnTo>
                  <a:pt x="463502" y="191695"/>
                </a:lnTo>
                <a:cubicBezTo>
                  <a:pt x="432620" y="201470"/>
                  <a:pt x="400580" y="206358"/>
                  <a:pt x="367651" y="206358"/>
                </a:cubicBezTo>
                <a:cubicBezTo>
                  <a:pt x="334811" y="206358"/>
                  <a:pt x="302682" y="201470"/>
                  <a:pt x="271800" y="191695"/>
                </a:cubicBezTo>
                <a:close/>
                <a:moveTo>
                  <a:pt x="488510" y="182630"/>
                </a:moveTo>
                <a:cubicBezTo>
                  <a:pt x="486464" y="183430"/>
                  <a:pt x="484417" y="184229"/>
                  <a:pt x="482281" y="185029"/>
                </a:cubicBezTo>
                <a:lnTo>
                  <a:pt x="482281" y="222888"/>
                </a:lnTo>
                <a:cubicBezTo>
                  <a:pt x="486375" y="210802"/>
                  <a:pt x="488600" y="197916"/>
                  <a:pt x="488600" y="184496"/>
                </a:cubicBezTo>
                <a:cubicBezTo>
                  <a:pt x="488600" y="183874"/>
                  <a:pt x="488510" y="183252"/>
                  <a:pt x="488510" y="182630"/>
                </a:cubicBezTo>
                <a:close/>
                <a:moveTo>
                  <a:pt x="246792" y="182630"/>
                </a:moveTo>
                <a:cubicBezTo>
                  <a:pt x="246792" y="183252"/>
                  <a:pt x="246792" y="183874"/>
                  <a:pt x="246792" y="184496"/>
                </a:cubicBezTo>
                <a:cubicBezTo>
                  <a:pt x="246792" y="197916"/>
                  <a:pt x="249017" y="210802"/>
                  <a:pt x="253022" y="222888"/>
                </a:cubicBezTo>
                <a:lnTo>
                  <a:pt x="253022" y="185029"/>
                </a:lnTo>
                <a:cubicBezTo>
                  <a:pt x="250975" y="184229"/>
                  <a:pt x="248928" y="183430"/>
                  <a:pt x="246792" y="182630"/>
                </a:cubicBezTo>
                <a:close/>
                <a:moveTo>
                  <a:pt x="295563" y="178897"/>
                </a:moveTo>
                <a:cubicBezTo>
                  <a:pt x="318969" y="184674"/>
                  <a:pt x="343088" y="187607"/>
                  <a:pt x="367651" y="187607"/>
                </a:cubicBezTo>
                <a:cubicBezTo>
                  <a:pt x="392215" y="187607"/>
                  <a:pt x="416333" y="184674"/>
                  <a:pt x="439740" y="178897"/>
                </a:cubicBezTo>
                <a:close/>
                <a:moveTo>
                  <a:pt x="402093" y="43724"/>
                </a:moveTo>
                <a:lnTo>
                  <a:pt x="402093" y="135084"/>
                </a:lnTo>
                <a:lnTo>
                  <a:pt x="486108" y="135084"/>
                </a:lnTo>
                <a:cubicBezTo>
                  <a:pt x="477119" y="91715"/>
                  <a:pt x="444456" y="56344"/>
                  <a:pt x="402093" y="43724"/>
                </a:cubicBezTo>
                <a:close/>
                <a:moveTo>
                  <a:pt x="333209" y="43724"/>
                </a:moveTo>
                <a:cubicBezTo>
                  <a:pt x="290846" y="56344"/>
                  <a:pt x="258183" y="91715"/>
                  <a:pt x="249284" y="135084"/>
                </a:cubicBezTo>
                <a:lnTo>
                  <a:pt x="272512" y="135084"/>
                </a:lnTo>
                <a:cubicBezTo>
                  <a:pt x="277674" y="135084"/>
                  <a:pt x="281857" y="139261"/>
                  <a:pt x="281857" y="144504"/>
                </a:cubicBezTo>
                <a:cubicBezTo>
                  <a:pt x="281857" y="149659"/>
                  <a:pt x="277674" y="153836"/>
                  <a:pt x="272512" y="153836"/>
                </a:cubicBezTo>
                <a:lnTo>
                  <a:pt x="221694" y="153836"/>
                </a:lnTo>
                <a:lnTo>
                  <a:pt x="221694" y="160145"/>
                </a:lnTo>
                <a:lnTo>
                  <a:pt x="513608" y="160145"/>
                </a:lnTo>
                <a:lnTo>
                  <a:pt x="513608" y="153836"/>
                </a:lnTo>
                <a:lnTo>
                  <a:pt x="312561" y="153836"/>
                </a:lnTo>
                <a:cubicBezTo>
                  <a:pt x="307399" y="153836"/>
                  <a:pt x="303128" y="149659"/>
                  <a:pt x="303128" y="144504"/>
                </a:cubicBezTo>
                <a:cubicBezTo>
                  <a:pt x="303128" y="139261"/>
                  <a:pt x="307399" y="135084"/>
                  <a:pt x="312561" y="135084"/>
                </a:cubicBezTo>
                <a:lnTo>
                  <a:pt x="333209" y="135084"/>
                </a:lnTo>
                <a:close/>
                <a:moveTo>
                  <a:pt x="351987" y="18752"/>
                </a:moveTo>
                <a:lnTo>
                  <a:pt x="351987" y="135084"/>
                </a:lnTo>
                <a:lnTo>
                  <a:pt x="383315" y="135084"/>
                </a:lnTo>
                <a:lnTo>
                  <a:pt x="383315" y="18752"/>
                </a:lnTo>
                <a:close/>
                <a:moveTo>
                  <a:pt x="342643" y="0"/>
                </a:moveTo>
                <a:lnTo>
                  <a:pt x="392749" y="0"/>
                </a:lnTo>
                <a:cubicBezTo>
                  <a:pt x="397910" y="0"/>
                  <a:pt x="402093" y="4177"/>
                  <a:pt x="402093" y="9420"/>
                </a:cubicBezTo>
                <a:lnTo>
                  <a:pt x="402093" y="24262"/>
                </a:lnTo>
                <a:cubicBezTo>
                  <a:pt x="454869" y="37681"/>
                  <a:pt x="495719" y="81406"/>
                  <a:pt x="505153" y="135084"/>
                </a:cubicBezTo>
                <a:lnTo>
                  <a:pt x="523042" y="135084"/>
                </a:lnTo>
                <a:cubicBezTo>
                  <a:pt x="528204" y="135084"/>
                  <a:pt x="532387" y="139261"/>
                  <a:pt x="532387" y="144504"/>
                </a:cubicBezTo>
                <a:lnTo>
                  <a:pt x="532387" y="169477"/>
                </a:lnTo>
                <a:cubicBezTo>
                  <a:pt x="532387" y="174720"/>
                  <a:pt x="528204" y="178897"/>
                  <a:pt x="523042" y="178897"/>
                </a:cubicBezTo>
                <a:lnTo>
                  <a:pt x="507200" y="178897"/>
                </a:lnTo>
                <a:cubicBezTo>
                  <a:pt x="507289" y="179342"/>
                  <a:pt x="507289" y="179697"/>
                  <a:pt x="507289" y="180141"/>
                </a:cubicBezTo>
                <a:cubicBezTo>
                  <a:pt x="507467" y="180141"/>
                  <a:pt x="507734" y="180141"/>
                  <a:pt x="508001" y="180141"/>
                </a:cubicBezTo>
                <a:cubicBezTo>
                  <a:pt x="526958" y="180141"/>
                  <a:pt x="542443" y="195605"/>
                  <a:pt x="542443" y="214534"/>
                </a:cubicBezTo>
                <a:cubicBezTo>
                  <a:pt x="542443" y="233464"/>
                  <a:pt x="526958" y="248927"/>
                  <a:pt x="508001" y="248927"/>
                </a:cubicBezTo>
                <a:cubicBezTo>
                  <a:pt x="502750" y="248927"/>
                  <a:pt x="497766" y="247772"/>
                  <a:pt x="493227" y="245639"/>
                </a:cubicBezTo>
                <a:cubicBezTo>
                  <a:pt x="489134" y="253904"/>
                  <a:pt x="484328" y="261725"/>
                  <a:pt x="478721" y="269101"/>
                </a:cubicBezTo>
                <a:cubicBezTo>
                  <a:pt x="469999" y="280388"/>
                  <a:pt x="459586" y="290430"/>
                  <a:pt x="447838" y="298695"/>
                </a:cubicBezTo>
                <a:cubicBezTo>
                  <a:pt x="436002" y="306960"/>
                  <a:pt x="422919" y="313448"/>
                  <a:pt x="409035" y="317714"/>
                </a:cubicBezTo>
                <a:lnTo>
                  <a:pt x="488600" y="317714"/>
                </a:lnTo>
                <a:lnTo>
                  <a:pt x="481213" y="278788"/>
                </a:lnTo>
                <a:cubicBezTo>
                  <a:pt x="480145" y="273100"/>
                  <a:pt x="484684" y="267679"/>
                  <a:pt x="490468" y="267679"/>
                </a:cubicBezTo>
                <a:lnTo>
                  <a:pt x="545558" y="267679"/>
                </a:lnTo>
                <a:cubicBezTo>
                  <a:pt x="565939" y="267679"/>
                  <a:pt x="582492" y="284209"/>
                  <a:pt x="582492" y="304561"/>
                </a:cubicBezTo>
                <a:lnTo>
                  <a:pt x="582492" y="400897"/>
                </a:lnTo>
                <a:cubicBezTo>
                  <a:pt x="595397" y="403474"/>
                  <a:pt x="605098" y="414850"/>
                  <a:pt x="605098" y="428447"/>
                </a:cubicBezTo>
                <a:lnTo>
                  <a:pt x="605098" y="498477"/>
                </a:lnTo>
                <a:cubicBezTo>
                  <a:pt x="605098" y="512075"/>
                  <a:pt x="595397" y="523450"/>
                  <a:pt x="582492" y="526027"/>
                </a:cubicBezTo>
                <a:lnTo>
                  <a:pt x="582492" y="552244"/>
                </a:lnTo>
                <a:cubicBezTo>
                  <a:pt x="582492" y="553133"/>
                  <a:pt x="582404" y="554022"/>
                  <a:pt x="582136" y="554821"/>
                </a:cubicBezTo>
                <a:cubicBezTo>
                  <a:pt x="579645" y="573129"/>
                  <a:pt x="564248" y="586637"/>
                  <a:pt x="545558" y="586637"/>
                </a:cubicBezTo>
                <a:cubicBezTo>
                  <a:pt x="538972" y="586637"/>
                  <a:pt x="532743" y="584949"/>
                  <a:pt x="527403" y="582016"/>
                </a:cubicBezTo>
                <a:lnTo>
                  <a:pt x="527403" y="597302"/>
                </a:lnTo>
                <a:cubicBezTo>
                  <a:pt x="527403" y="602456"/>
                  <a:pt x="523220" y="606722"/>
                  <a:pt x="517969" y="606722"/>
                </a:cubicBezTo>
                <a:lnTo>
                  <a:pt x="472936" y="606722"/>
                </a:lnTo>
                <a:cubicBezTo>
                  <a:pt x="467685" y="606722"/>
                  <a:pt x="463502" y="602456"/>
                  <a:pt x="463502" y="597302"/>
                </a:cubicBezTo>
                <a:cubicBezTo>
                  <a:pt x="463502" y="592147"/>
                  <a:pt x="467685" y="587970"/>
                  <a:pt x="472936" y="587970"/>
                </a:cubicBezTo>
                <a:lnTo>
                  <a:pt x="508624" y="587970"/>
                </a:lnTo>
                <a:lnTo>
                  <a:pt x="508624" y="526472"/>
                </a:lnTo>
                <a:cubicBezTo>
                  <a:pt x="494562" y="524872"/>
                  <a:pt x="483527" y="512963"/>
                  <a:pt x="483527" y="498477"/>
                </a:cubicBezTo>
                <a:lnTo>
                  <a:pt x="483527" y="428447"/>
                </a:lnTo>
                <a:cubicBezTo>
                  <a:pt x="483527" y="415472"/>
                  <a:pt x="492426" y="404452"/>
                  <a:pt x="504441" y="401252"/>
                </a:cubicBezTo>
                <a:lnTo>
                  <a:pt x="492159" y="336465"/>
                </a:lnTo>
                <a:lnTo>
                  <a:pt x="412506" y="336465"/>
                </a:lnTo>
                <a:lnTo>
                  <a:pt x="399690" y="385433"/>
                </a:lnTo>
                <a:lnTo>
                  <a:pt x="412150" y="534026"/>
                </a:lnTo>
                <a:cubicBezTo>
                  <a:pt x="412417" y="537136"/>
                  <a:pt x="410993" y="540158"/>
                  <a:pt x="408590" y="542113"/>
                </a:cubicBezTo>
                <a:lnTo>
                  <a:pt x="373436" y="569663"/>
                </a:lnTo>
                <a:cubicBezTo>
                  <a:pt x="370143" y="572329"/>
                  <a:pt x="365248" y="572329"/>
                  <a:pt x="361866" y="569663"/>
                </a:cubicBezTo>
                <a:lnTo>
                  <a:pt x="326801" y="542113"/>
                </a:lnTo>
                <a:cubicBezTo>
                  <a:pt x="324309" y="540158"/>
                  <a:pt x="322974" y="537136"/>
                  <a:pt x="323241" y="534026"/>
                </a:cubicBezTo>
                <a:lnTo>
                  <a:pt x="335612" y="385433"/>
                </a:lnTo>
                <a:lnTo>
                  <a:pt x="322796" y="336465"/>
                </a:lnTo>
                <a:lnTo>
                  <a:pt x="254891" y="336465"/>
                </a:lnTo>
                <a:cubicBezTo>
                  <a:pt x="245902" y="336465"/>
                  <a:pt x="237625" y="340820"/>
                  <a:pt x="232374" y="347752"/>
                </a:cubicBezTo>
                <a:lnTo>
                  <a:pt x="271177" y="347752"/>
                </a:lnTo>
                <a:cubicBezTo>
                  <a:pt x="286752" y="347752"/>
                  <a:pt x="299390" y="360372"/>
                  <a:pt x="299390" y="375924"/>
                </a:cubicBezTo>
                <a:lnTo>
                  <a:pt x="299390" y="547890"/>
                </a:lnTo>
                <a:lnTo>
                  <a:pt x="315053" y="547890"/>
                </a:lnTo>
                <a:cubicBezTo>
                  <a:pt x="320215" y="547890"/>
                  <a:pt x="324487" y="552066"/>
                  <a:pt x="324487" y="557310"/>
                </a:cubicBezTo>
                <a:lnTo>
                  <a:pt x="324487" y="578550"/>
                </a:lnTo>
                <a:cubicBezTo>
                  <a:pt x="324487" y="581838"/>
                  <a:pt x="323864" y="584949"/>
                  <a:pt x="322796" y="587970"/>
                </a:cubicBezTo>
                <a:lnTo>
                  <a:pt x="422830" y="587970"/>
                </a:lnTo>
                <a:cubicBezTo>
                  <a:pt x="427992" y="587970"/>
                  <a:pt x="432175" y="592147"/>
                  <a:pt x="432175" y="597302"/>
                </a:cubicBezTo>
                <a:cubicBezTo>
                  <a:pt x="432175" y="602456"/>
                  <a:pt x="427992" y="606722"/>
                  <a:pt x="422830" y="606722"/>
                </a:cubicBezTo>
                <a:lnTo>
                  <a:pt x="297521" y="606722"/>
                </a:lnTo>
                <a:cubicBezTo>
                  <a:pt x="297343" y="606722"/>
                  <a:pt x="297254" y="606633"/>
                  <a:pt x="297076" y="606633"/>
                </a:cubicBezTo>
                <a:cubicBezTo>
                  <a:pt x="296809" y="606722"/>
                  <a:pt x="296542" y="606722"/>
                  <a:pt x="296275" y="606722"/>
                </a:cubicBezTo>
                <a:lnTo>
                  <a:pt x="28212" y="606722"/>
                </a:lnTo>
                <a:cubicBezTo>
                  <a:pt x="12638" y="606722"/>
                  <a:pt x="0" y="594102"/>
                  <a:pt x="0" y="578550"/>
                </a:cubicBezTo>
                <a:lnTo>
                  <a:pt x="0" y="557310"/>
                </a:lnTo>
                <a:cubicBezTo>
                  <a:pt x="0" y="552066"/>
                  <a:pt x="4183" y="547890"/>
                  <a:pt x="9434" y="547890"/>
                </a:cubicBezTo>
                <a:lnTo>
                  <a:pt x="25097" y="547890"/>
                </a:lnTo>
                <a:lnTo>
                  <a:pt x="25097" y="527271"/>
                </a:lnTo>
                <a:cubicBezTo>
                  <a:pt x="25097" y="522117"/>
                  <a:pt x="29280" y="517851"/>
                  <a:pt x="34442" y="517851"/>
                </a:cubicBezTo>
                <a:cubicBezTo>
                  <a:pt x="39604" y="517851"/>
                  <a:pt x="43876" y="522117"/>
                  <a:pt x="43876" y="527271"/>
                </a:cubicBezTo>
                <a:lnTo>
                  <a:pt x="43876" y="547890"/>
                </a:lnTo>
                <a:lnTo>
                  <a:pt x="280611" y="547890"/>
                </a:lnTo>
                <a:lnTo>
                  <a:pt x="280611" y="401163"/>
                </a:lnTo>
                <a:lnTo>
                  <a:pt x="43876" y="401163"/>
                </a:lnTo>
                <a:lnTo>
                  <a:pt x="43876" y="477237"/>
                </a:lnTo>
                <a:cubicBezTo>
                  <a:pt x="43876" y="482392"/>
                  <a:pt x="39604" y="486569"/>
                  <a:pt x="34442" y="486569"/>
                </a:cubicBezTo>
                <a:cubicBezTo>
                  <a:pt x="29280" y="486569"/>
                  <a:pt x="25097" y="482392"/>
                  <a:pt x="25097" y="477237"/>
                </a:cubicBezTo>
                <a:lnTo>
                  <a:pt x="25097" y="375924"/>
                </a:lnTo>
                <a:cubicBezTo>
                  <a:pt x="25097" y="360372"/>
                  <a:pt x="37735" y="347752"/>
                  <a:pt x="53221" y="347752"/>
                </a:cubicBezTo>
                <a:lnTo>
                  <a:pt x="211103" y="347752"/>
                </a:lnTo>
                <a:cubicBezTo>
                  <a:pt x="218045" y="329889"/>
                  <a:pt x="235400" y="317714"/>
                  <a:pt x="254891" y="317714"/>
                </a:cubicBezTo>
                <a:lnTo>
                  <a:pt x="326267" y="317714"/>
                </a:lnTo>
                <a:cubicBezTo>
                  <a:pt x="318435" y="315314"/>
                  <a:pt x="310870" y="312204"/>
                  <a:pt x="303661" y="308471"/>
                </a:cubicBezTo>
                <a:cubicBezTo>
                  <a:pt x="290935" y="301895"/>
                  <a:pt x="279187" y="293274"/>
                  <a:pt x="269041" y="283143"/>
                </a:cubicBezTo>
                <a:cubicBezTo>
                  <a:pt x="258094" y="272212"/>
                  <a:pt x="248928" y="259503"/>
                  <a:pt x="242164" y="245639"/>
                </a:cubicBezTo>
                <a:cubicBezTo>
                  <a:pt x="237536" y="247772"/>
                  <a:pt x="232552" y="248927"/>
                  <a:pt x="227390" y="248927"/>
                </a:cubicBezTo>
                <a:cubicBezTo>
                  <a:pt x="208345" y="248927"/>
                  <a:pt x="192948" y="233464"/>
                  <a:pt x="192948" y="214534"/>
                </a:cubicBezTo>
                <a:cubicBezTo>
                  <a:pt x="192948" y="195605"/>
                  <a:pt x="208345" y="180141"/>
                  <a:pt x="227390" y="180141"/>
                </a:cubicBezTo>
                <a:cubicBezTo>
                  <a:pt x="227568" y="180141"/>
                  <a:pt x="227835" y="180141"/>
                  <a:pt x="228102" y="180141"/>
                </a:cubicBezTo>
                <a:cubicBezTo>
                  <a:pt x="228102" y="179697"/>
                  <a:pt x="228102" y="179342"/>
                  <a:pt x="228102" y="178897"/>
                </a:cubicBezTo>
                <a:lnTo>
                  <a:pt x="212349" y="178897"/>
                </a:lnTo>
                <a:cubicBezTo>
                  <a:pt x="207188" y="178897"/>
                  <a:pt x="202916" y="174720"/>
                  <a:pt x="202916" y="169477"/>
                </a:cubicBezTo>
                <a:lnTo>
                  <a:pt x="202916" y="144504"/>
                </a:lnTo>
                <a:cubicBezTo>
                  <a:pt x="202916" y="139261"/>
                  <a:pt x="207188" y="135084"/>
                  <a:pt x="212349" y="135084"/>
                </a:cubicBezTo>
                <a:lnTo>
                  <a:pt x="230149" y="135084"/>
                </a:lnTo>
                <a:cubicBezTo>
                  <a:pt x="239672" y="81495"/>
                  <a:pt x="280433" y="37681"/>
                  <a:pt x="333209" y="24262"/>
                </a:cubicBezTo>
                <a:lnTo>
                  <a:pt x="333209" y="9420"/>
                </a:lnTo>
                <a:cubicBezTo>
                  <a:pt x="333209" y="4177"/>
                  <a:pt x="337392" y="0"/>
                  <a:pt x="3426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6" name="open-folder_91738"/>
          <p:cNvSpPr>
            <a:spLocks noChangeAspect="1"/>
          </p:cNvSpPr>
          <p:nvPr/>
        </p:nvSpPr>
        <p:spPr bwMode="auto">
          <a:xfrm>
            <a:off x="8958496" y="3689023"/>
            <a:ext cx="728756" cy="619511"/>
          </a:xfrm>
          <a:custGeom>
            <a:avLst/>
            <a:gdLst>
              <a:gd name="T0" fmla="*/ 885 w 3351"/>
              <a:gd name="T1" fmla="*/ 1293 h 2853"/>
              <a:gd name="T2" fmla="*/ 3192 w 3351"/>
              <a:gd name="T3" fmla="*/ 1293 h 2853"/>
              <a:gd name="T4" fmla="*/ 3300 w 3351"/>
              <a:gd name="T5" fmla="*/ 1351 h 2853"/>
              <a:gd name="T6" fmla="*/ 3334 w 3351"/>
              <a:gd name="T7" fmla="*/ 1536 h 2853"/>
              <a:gd name="T8" fmla="*/ 3015 w 3351"/>
              <a:gd name="T9" fmla="*/ 2726 h 2853"/>
              <a:gd name="T10" fmla="*/ 2873 w 3351"/>
              <a:gd name="T11" fmla="*/ 2853 h 2853"/>
              <a:gd name="T12" fmla="*/ 566 w 3351"/>
              <a:gd name="T13" fmla="*/ 2853 h 2853"/>
              <a:gd name="T14" fmla="*/ 458 w 3351"/>
              <a:gd name="T15" fmla="*/ 2796 h 2853"/>
              <a:gd name="T16" fmla="*/ 424 w 3351"/>
              <a:gd name="T17" fmla="*/ 2611 h 2853"/>
              <a:gd name="T18" fmla="*/ 743 w 3351"/>
              <a:gd name="T19" fmla="*/ 1421 h 2853"/>
              <a:gd name="T20" fmla="*/ 885 w 3351"/>
              <a:gd name="T21" fmla="*/ 1293 h 2853"/>
              <a:gd name="T22" fmla="*/ 231 w 3351"/>
              <a:gd name="T23" fmla="*/ 2559 h 2853"/>
              <a:gd name="T24" fmla="*/ 550 w 3351"/>
              <a:gd name="T25" fmla="*/ 1369 h 2853"/>
              <a:gd name="T26" fmla="*/ 885 w 3351"/>
              <a:gd name="T27" fmla="*/ 1093 h 2853"/>
              <a:gd name="T28" fmla="*/ 3053 w 3351"/>
              <a:gd name="T29" fmla="*/ 1093 h 2853"/>
              <a:gd name="T30" fmla="*/ 3053 w 3351"/>
              <a:gd name="T31" fmla="*/ 533 h 2853"/>
              <a:gd name="T32" fmla="*/ 2964 w 3351"/>
              <a:gd name="T33" fmla="*/ 440 h 2853"/>
              <a:gd name="T34" fmla="*/ 1733 w 3351"/>
              <a:gd name="T35" fmla="*/ 440 h 2853"/>
              <a:gd name="T36" fmla="*/ 1733 w 3351"/>
              <a:gd name="T37" fmla="*/ 405 h 2853"/>
              <a:gd name="T38" fmla="*/ 1333 w 3351"/>
              <a:gd name="T39" fmla="*/ 0 h 2853"/>
              <a:gd name="T40" fmla="*/ 416 w 3351"/>
              <a:gd name="T41" fmla="*/ 0 h 2853"/>
              <a:gd name="T42" fmla="*/ 0 w 3351"/>
              <a:gd name="T43" fmla="*/ 405 h 2853"/>
              <a:gd name="T44" fmla="*/ 0 w 3351"/>
              <a:gd name="T45" fmla="*/ 533 h 2853"/>
              <a:gd name="T46" fmla="*/ 0 w 3351"/>
              <a:gd name="T47" fmla="*/ 973 h 2853"/>
              <a:gd name="T48" fmla="*/ 0 w 3351"/>
              <a:gd name="T49" fmla="*/ 2513 h 2853"/>
              <a:gd name="T50" fmla="*/ 104 w 3351"/>
              <a:gd name="T51" fmla="*/ 2613 h 2853"/>
              <a:gd name="T52" fmla="*/ 220 w 3351"/>
              <a:gd name="T53" fmla="*/ 2613 h 2853"/>
              <a:gd name="T54" fmla="*/ 231 w 3351"/>
              <a:gd name="T55" fmla="*/ 2559 h 2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51" h="2853">
                <a:moveTo>
                  <a:pt x="885" y="1293"/>
                </a:moveTo>
                <a:lnTo>
                  <a:pt x="3192" y="1293"/>
                </a:lnTo>
                <a:cubicBezTo>
                  <a:pt x="3247" y="1293"/>
                  <a:pt x="3283" y="1329"/>
                  <a:pt x="3300" y="1351"/>
                </a:cubicBezTo>
                <a:cubicBezTo>
                  <a:pt x="3338" y="1401"/>
                  <a:pt x="3351" y="1470"/>
                  <a:pt x="3334" y="1536"/>
                </a:cubicBezTo>
                <a:lnTo>
                  <a:pt x="3015" y="2726"/>
                </a:lnTo>
                <a:cubicBezTo>
                  <a:pt x="2994" y="2802"/>
                  <a:pt x="2937" y="2853"/>
                  <a:pt x="2873" y="2853"/>
                </a:cubicBezTo>
                <a:lnTo>
                  <a:pt x="566" y="2853"/>
                </a:lnTo>
                <a:cubicBezTo>
                  <a:pt x="510" y="2853"/>
                  <a:pt x="474" y="2817"/>
                  <a:pt x="458" y="2796"/>
                </a:cubicBezTo>
                <a:cubicBezTo>
                  <a:pt x="419" y="2745"/>
                  <a:pt x="407" y="2676"/>
                  <a:pt x="424" y="2611"/>
                </a:cubicBezTo>
                <a:lnTo>
                  <a:pt x="743" y="1421"/>
                </a:lnTo>
                <a:cubicBezTo>
                  <a:pt x="763" y="1344"/>
                  <a:pt x="820" y="1293"/>
                  <a:pt x="885" y="1293"/>
                </a:cubicBezTo>
                <a:close/>
                <a:moveTo>
                  <a:pt x="231" y="2559"/>
                </a:moveTo>
                <a:lnTo>
                  <a:pt x="550" y="1369"/>
                </a:lnTo>
                <a:cubicBezTo>
                  <a:pt x="594" y="1204"/>
                  <a:pt x="728" y="1093"/>
                  <a:pt x="885" y="1093"/>
                </a:cubicBezTo>
                <a:lnTo>
                  <a:pt x="3053" y="1093"/>
                </a:lnTo>
                <a:lnTo>
                  <a:pt x="3053" y="533"/>
                </a:lnTo>
                <a:cubicBezTo>
                  <a:pt x="3053" y="478"/>
                  <a:pt x="3020" y="440"/>
                  <a:pt x="2964" y="440"/>
                </a:cubicBezTo>
                <a:lnTo>
                  <a:pt x="1733" y="440"/>
                </a:lnTo>
                <a:lnTo>
                  <a:pt x="1733" y="405"/>
                </a:lnTo>
                <a:cubicBezTo>
                  <a:pt x="1733" y="178"/>
                  <a:pt x="1560" y="0"/>
                  <a:pt x="1333" y="0"/>
                </a:cubicBezTo>
                <a:lnTo>
                  <a:pt x="416" y="0"/>
                </a:lnTo>
                <a:cubicBezTo>
                  <a:pt x="189" y="0"/>
                  <a:pt x="0" y="178"/>
                  <a:pt x="0" y="405"/>
                </a:cubicBezTo>
                <a:lnTo>
                  <a:pt x="0" y="533"/>
                </a:lnTo>
                <a:lnTo>
                  <a:pt x="0" y="973"/>
                </a:lnTo>
                <a:lnTo>
                  <a:pt x="0" y="2513"/>
                </a:lnTo>
                <a:cubicBezTo>
                  <a:pt x="0" y="2569"/>
                  <a:pt x="49" y="2613"/>
                  <a:pt x="104" y="2613"/>
                </a:cubicBezTo>
                <a:lnTo>
                  <a:pt x="220" y="2613"/>
                </a:lnTo>
                <a:cubicBezTo>
                  <a:pt x="223" y="2595"/>
                  <a:pt x="226" y="2577"/>
                  <a:pt x="231" y="255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</p:sp>
      <p:sp>
        <p:nvSpPr>
          <p:cNvPr id="150530" name="Title 1"/>
          <p:cNvSpPr>
            <a:spLocks noGrp="1" noChangeArrowheads="1"/>
          </p:cNvSpPr>
          <p:nvPr>
            <p:ph type="title"/>
          </p:nvPr>
        </p:nvSpPr>
        <p:spPr>
          <a:xfrm>
            <a:off x="765174" y="6000"/>
            <a:ext cx="10515600" cy="860425"/>
          </a:xfrm>
        </p:spPr>
        <p:txBody>
          <a:bodyPr>
            <a:normAutofit/>
          </a:bodyPr>
          <a:lstStyle/>
          <a:p>
            <a:r>
              <a:rPr lang="es-PE" sz="2000" dirty="0" smtClean="0">
                <a:solidFill>
                  <a:schemeClr val="bg1"/>
                </a:solidFill>
              </a:rPr>
              <a:t>PROCESO DE EVALUACIÓN TÉCNICA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7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roup 328"/>
          <p:cNvGrpSpPr>
            <a:grpSpLocks/>
          </p:cNvGrpSpPr>
          <p:nvPr/>
        </p:nvGrpSpPr>
        <p:grpSpPr bwMode="auto">
          <a:xfrm>
            <a:off x="8377238" y="3638550"/>
            <a:ext cx="2073275" cy="3111500"/>
            <a:chOff x="8532813" y="3328988"/>
            <a:chExt cx="2212976" cy="3322638"/>
          </a:xfrm>
        </p:grpSpPr>
        <p:sp>
          <p:nvSpPr>
            <p:cNvPr id="140439" name="Freeform 164"/>
            <p:cNvSpPr>
              <a:spLocks/>
            </p:cNvSpPr>
            <p:nvPr/>
          </p:nvSpPr>
          <p:spPr bwMode="auto">
            <a:xfrm>
              <a:off x="8532813" y="4516438"/>
              <a:ext cx="415925" cy="350838"/>
            </a:xfrm>
            <a:custGeom>
              <a:avLst/>
              <a:gdLst>
                <a:gd name="T0" fmla="*/ 392818 w 126"/>
                <a:gd name="T1" fmla="*/ 324360 h 106"/>
                <a:gd name="T2" fmla="*/ 174953 w 126"/>
                <a:gd name="T3" fmla="*/ 304501 h 106"/>
                <a:gd name="T4" fmla="*/ 6602 w 126"/>
                <a:gd name="T5" fmla="*/ 99294 h 106"/>
                <a:gd name="T6" fmla="*/ 125438 w 126"/>
                <a:gd name="T7" fmla="*/ 16549 h 106"/>
                <a:gd name="T8" fmla="*/ 415925 w 126"/>
                <a:gd name="T9" fmla="*/ 182039 h 106"/>
                <a:gd name="T10" fmla="*/ 392818 w 126"/>
                <a:gd name="T11" fmla="*/ 32436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6" h="106">
                  <a:moveTo>
                    <a:pt x="119" y="98"/>
                  </a:moveTo>
                  <a:cubicBezTo>
                    <a:pt x="114" y="98"/>
                    <a:pt x="76" y="106"/>
                    <a:pt x="53" y="92"/>
                  </a:cubicBezTo>
                  <a:cubicBezTo>
                    <a:pt x="29" y="79"/>
                    <a:pt x="0" y="45"/>
                    <a:pt x="2" y="30"/>
                  </a:cubicBezTo>
                  <a:cubicBezTo>
                    <a:pt x="4" y="15"/>
                    <a:pt x="15" y="0"/>
                    <a:pt x="38" y="5"/>
                  </a:cubicBezTo>
                  <a:cubicBezTo>
                    <a:pt x="61" y="10"/>
                    <a:pt x="126" y="55"/>
                    <a:pt x="126" y="55"/>
                  </a:cubicBezTo>
                  <a:lnTo>
                    <a:pt x="119" y="98"/>
                  </a:ln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0" name="Freeform 205"/>
            <p:cNvSpPr>
              <a:spLocks/>
            </p:cNvSpPr>
            <p:nvPr/>
          </p:nvSpPr>
          <p:spPr bwMode="auto">
            <a:xfrm>
              <a:off x="9039226" y="6437313"/>
              <a:ext cx="563563" cy="214313"/>
            </a:xfrm>
            <a:custGeom>
              <a:avLst/>
              <a:gdLst>
                <a:gd name="T0" fmla="*/ 553676 w 171"/>
                <a:gd name="T1" fmla="*/ 6594 h 65"/>
                <a:gd name="T2" fmla="*/ 563563 w 171"/>
                <a:gd name="T3" fmla="*/ 201125 h 65"/>
                <a:gd name="T4" fmla="*/ 408666 w 171"/>
                <a:gd name="T5" fmla="*/ 197827 h 65"/>
                <a:gd name="T6" fmla="*/ 411961 w 171"/>
                <a:gd name="T7" fmla="*/ 174748 h 65"/>
                <a:gd name="T8" fmla="*/ 158193 w 171"/>
                <a:gd name="T9" fmla="*/ 197827 h 65"/>
                <a:gd name="T10" fmla="*/ 3296 w 171"/>
                <a:gd name="T11" fmla="*/ 151668 h 65"/>
                <a:gd name="T12" fmla="*/ 6591 w 171"/>
                <a:gd name="T13" fmla="*/ 131885 h 65"/>
                <a:gd name="T14" fmla="*/ 26366 w 171"/>
                <a:gd name="T15" fmla="*/ 105508 h 65"/>
                <a:gd name="T16" fmla="*/ 385596 w 171"/>
                <a:gd name="T17" fmla="*/ 0 h 65"/>
                <a:gd name="T18" fmla="*/ 553676 w 171"/>
                <a:gd name="T19" fmla="*/ 6594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1" h="65">
                  <a:moveTo>
                    <a:pt x="168" y="2"/>
                  </a:moveTo>
                  <a:cubicBezTo>
                    <a:pt x="168" y="5"/>
                    <a:pt x="171" y="61"/>
                    <a:pt x="171" y="61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04" y="65"/>
                    <a:pt x="55" y="62"/>
                    <a:pt x="48" y="60"/>
                  </a:cubicBezTo>
                  <a:cubicBezTo>
                    <a:pt x="23" y="55"/>
                    <a:pt x="1" y="46"/>
                    <a:pt x="1" y="46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0" y="33"/>
                    <a:pt x="8" y="32"/>
                  </a:cubicBezTo>
                  <a:cubicBezTo>
                    <a:pt x="86" y="28"/>
                    <a:pt x="103" y="6"/>
                    <a:pt x="117" y="0"/>
                  </a:cubicBezTo>
                  <a:cubicBezTo>
                    <a:pt x="119" y="0"/>
                    <a:pt x="168" y="2"/>
                    <a:pt x="168" y="2"/>
                  </a:cubicBezTo>
                  <a:close/>
                </a:path>
              </a:pathLst>
            </a:custGeom>
            <a:solidFill>
              <a:srgbClr val="202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1" name="Freeform 206"/>
            <p:cNvSpPr>
              <a:spLocks/>
            </p:cNvSpPr>
            <p:nvPr/>
          </p:nvSpPr>
          <p:spPr bwMode="auto">
            <a:xfrm>
              <a:off x="9186863" y="5461000"/>
              <a:ext cx="981075" cy="1046163"/>
            </a:xfrm>
            <a:custGeom>
              <a:avLst/>
              <a:gdLst>
                <a:gd name="T0" fmla="*/ 981075 w 297"/>
                <a:gd name="T1" fmla="*/ 268162 h 316"/>
                <a:gd name="T2" fmla="*/ 934829 w 297"/>
                <a:gd name="T3" fmla="*/ 0 h 316"/>
                <a:gd name="T4" fmla="*/ 39639 w 297"/>
                <a:gd name="T5" fmla="*/ 162221 h 316"/>
                <a:gd name="T6" fmla="*/ 95795 w 297"/>
                <a:gd name="T7" fmla="*/ 1046163 h 316"/>
                <a:gd name="T8" fmla="*/ 426123 w 297"/>
                <a:gd name="T9" fmla="*/ 996503 h 316"/>
                <a:gd name="T10" fmla="*/ 290689 w 297"/>
                <a:gd name="T11" fmla="*/ 317822 h 316"/>
                <a:gd name="T12" fmla="*/ 981075 w 297"/>
                <a:gd name="T13" fmla="*/ 268162 h 3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7" h="316">
                  <a:moveTo>
                    <a:pt x="297" y="81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83" y="0"/>
                    <a:pt x="27" y="14"/>
                    <a:pt x="12" y="49"/>
                  </a:cubicBezTo>
                  <a:cubicBezTo>
                    <a:pt x="0" y="78"/>
                    <a:pt x="29" y="316"/>
                    <a:pt x="29" y="316"/>
                  </a:cubicBezTo>
                  <a:cubicBezTo>
                    <a:pt x="129" y="301"/>
                    <a:pt x="129" y="301"/>
                    <a:pt x="129" y="301"/>
                  </a:cubicBezTo>
                  <a:cubicBezTo>
                    <a:pt x="129" y="301"/>
                    <a:pt x="84" y="98"/>
                    <a:pt x="88" y="96"/>
                  </a:cubicBezTo>
                  <a:cubicBezTo>
                    <a:pt x="93" y="95"/>
                    <a:pt x="297" y="81"/>
                    <a:pt x="297" y="81"/>
                  </a:cubicBezTo>
                  <a:close/>
                </a:path>
              </a:pathLst>
            </a:custGeom>
            <a:solidFill>
              <a:srgbClr val="353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2" name="Rectangle 207"/>
            <p:cNvSpPr>
              <a:spLocks noChangeArrowheads="1"/>
            </p:cNvSpPr>
            <p:nvPr/>
          </p:nvSpPr>
          <p:spPr bwMode="auto">
            <a:xfrm>
              <a:off x="9999663" y="5891213"/>
              <a:ext cx="82550" cy="334963"/>
            </a:xfrm>
            <a:prstGeom prst="rect">
              <a:avLst/>
            </a:pr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443" name="Freeform 208"/>
            <p:cNvSpPr>
              <a:spLocks/>
            </p:cNvSpPr>
            <p:nvPr/>
          </p:nvSpPr>
          <p:spPr bwMode="auto">
            <a:xfrm>
              <a:off x="10436226" y="4983163"/>
              <a:ext cx="287338" cy="904875"/>
            </a:xfrm>
            <a:custGeom>
              <a:avLst/>
              <a:gdLst>
                <a:gd name="T0" fmla="*/ 211375 w 87"/>
                <a:gd name="T1" fmla="*/ 0 h 274"/>
                <a:gd name="T2" fmla="*/ 214678 w 87"/>
                <a:gd name="T3" fmla="*/ 165123 h 274"/>
                <a:gd name="T4" fmla="*/ 0 w 87"/>
                <a:gd name="T5" fmla="*/ 845431 h 274"/>
                <a:gd name="T6" fmla="*/ 3303 w 87"/>
                <a:gd name="T7" fmla="*/ 904875 h 274"/>
                <a:gd name="T8" fmla="*/ 274127 w 87"/>
                <a:gd name="T9" fmla="*/ 165123 h 274"/>
                <a:gd name="T10" fmla="*/ 270824 w 87"/>
                <a:gd name="T11" fmla="*/ 0 h 274"/>
                <a:gd name="T12" fmla="*/ 211375 w 87"/>
                <a:gd name="T13" fmla="*/ 0 h 2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" h="274">
                  <a:moveTo>
                    <a:pt x="64" y="0"/>
                  </a:moveTo>
                  <a:cubicBezTo>
                    <a:pt x="65" y="17"/>
                    <a:pt x="65" y="34"/>
                    <a:pt x="65" y="50"/>
                  </a:cubicBezTo>
                  <a:cubicBezTo>
                    <a:pt x="67" y="160"/>
                    <a:pt x="69" y="254"/>
                    <a:pt x="0" y="256"/>
                  </a:cubicBezTo>
                  <a:cubicBezTo>
                    <a:pt x="1" y="274"/>
                    <a:pt x="1" y="274"/>
                    <a:pt x="1" y="274"/>
                  </a:cubicBezTo>
                  <a:cubicBezTo>
                    <a:pt x="87" y="271"/>
                    <a:pt x="85" y="169"/>
                    <a:pt x="83" y="50"/>
                  </a:cubicBezTo>
                  <a:cubicBezTo>
                    <a:pt x="82" y="33"/>
                    <a:pt x="82" y="17"/>
                    <a:pt x="82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4" name="Freeform 209"/>
            <p:cNvSpPr>
              <a:spLocks/>
            </p:cNvSpPr>
            <p:nvPr/>
          </p:nvSpPr>
          <p:spPr bwMode="auto">
            <a:xfrm>
              <a:off x="9498013" y="5659438"/>
              <a:ext cx="1092200" cy="231775"/>
            </a:xfrm>
            <a:custGeom>
              <a:avLst/>
              <a:gdLst>
                <a:gd name="T0" fmla="*/ 544450 w 331"/>
                <a:gd name="T1" fmla="*/ 0 h 70"/>
                <a:gd name="T2" fmla="*/ 0 w 331"/>
                <a:gd name="T3" fmla="*/ 208598 h 70"/>
                <a:gd name="T4" fmla="*/ 3300 w 331"/>
                <a:gd name="T5" fmla="*/ 231775 h 70"/>
                <a:gd name="T6" fmla="*/ 1088900 w 331"/>
                <a:gd name="T7" fmla="*/ 231775 h 70"/>
                <a:gd name="T8" fmla="*/ 1092200 w 331"/>
                <a:gd name="T9" fmla="*/ 208598 h 70"/>
                <a:gd name="T10" fmla="*/ 544450 w 331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1" h="70">
                  <a:moveTo>
                    <a:pt x="165" y="0"/>
                  </a:moveTo>
                  <a:cubicBezTo>
                    <a:pt x="74" y="0"/>
                    <a:pt x="0" y="28"/>
                    <a:pt x="0" y="63"/>
                  </a:cubicBezTo>
                  <a:cubicBezTo>
                    <a:pt x="0" y="65"/>
                    <a:pt x="0" y="68"/>
                    <a:pt x="1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8"/>
                    <a:pt x="331" y="65"/>
                    <a:pt x="331" y="63"/>
                  </a:cubicBezTo>
                  <a:cubicBezTo>
                    <a:pt x="331" y="28"/>
                    <a:pt x="257" y="0"/>
                    <a:pt x="165" y="0"/>
                  </a:cubicBezTo>
                  <a:close/>
                </a:path>
              </a:pathLst>
            </a:custGeom>
            <a:solidFill>
              <a:srgbClr val="435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5" name="Freeform 210"/>
            <p:cNvSpPr>
              <a:spLocks/>
            </p:cNvSpPr>
            <p:nvPr/>
          </p:nvSpPr>
          <p:spPr bwMode="auto">
            <a:xfrm>
              <a:off x="9494838" y="5865813"/>
              <a:ext cx="1095375" cy="95250"/>
            </a:xfrm>
            <a:custGeom>
              <a:avLst/>
              <a:gdLst>
                <a:gd name="T0" fmla="*/ 0 w 332"/>
                <a:gd name="T1" fmla="*/ 0 h 29"/>
                <a:gd name="T2" fmla="*/ 0 w 332"/>
                <a:gd name="T3" fmla="*/ 6569 h 29"/>
                <a:gd name="T4" fmla="*/ 0 w 332"/>
                <a:gd name="T5" fmla="*/ 6569 h 29"/>
                <a:gd name="T6" fmla="*/ 56088 w 332"/>
                <a:gd name="T7" fmla="*/ 62405 h 29"/>
                <a:gd name="T8" fmla="*/ 263946 w 332"/>
                <a:gd name="T9" fmla="*/ 62405 h 29"/>
                <a:gd name="T10" fmla="*/ 547688 w 332"/>
                <a:gd name="T11" fmla="*/ 95250 h 29"/>
                <a:gd name="T12" fmla="*/ 828130 w 332"/>
                <a:gd name="T13" fmla="*/ 62405 h 29"/>
                <a:gd name="T14" fmla="*/ 1039287 w 332"/>
                <a:gd name="T15" fmla="*/ 62405 h 29"/>
                <a:gd name="T16" fmla="*/ 1095375 w 332"/>
                <a:gd name="T17" fmla="*/ 6569 h 29"/>
                <a:gd name="T18" fmla="*/ 1095375 w 332"/>
                <a:gd name="T19" fmla="*/ 6569 h 29"/>
                <a:gd name="T20" fmla="*/ 1095375 w 332"/>
                <a:gd name="T21" fmla="*/ 0 h 29"/>
                <a:gd name="T22" fmla="*/ 0 w 332"/>
                <a:gd name="T23" fmla="*/ 0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2" h="29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1"/>
                    <a:pt x="7" y="19"/>
                    <a:pt x="17" y="1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7" y="25"/>
                    <a:pt x="123" y="29"/>
                    <a:pt x="166" y="29"/>
                  </a:cubicBezTo>
                  <a:cubicBezTo>
                    <a:pt x="209" y="29"/>
                    <a:pt x="244" y="25"/>
                    <a:pt x="251" y="19"/>
                  </a:cubicBezTo>
                  <a:cubicBezTo>
                    <a:pt x="315" y="19"/>
                    <a:pt x="315" y="19"/>
                    <a:pt x="315" y="19"/>
                  </a:cubicBezTo>
                  <a:cubicBezTo>
                    <a:pt x="324" y="19"/>
                    <a:pt x="332" y="11"/>
                    <a:pt x="332" y="2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2" y="1"/>
                    <a:pt x="332" y="1"/>
                    <a:pt x="3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6" name="Freeform 211"/>
            <p:cNvSpPr>
              <a:spLocks/>
            </p:cNvSpPr>
            <p:nvPr/>
          </p:nvSpPr>
          <p:spPr bwMode="auto">
            <a:xfrm>
              <a:off x="10587038" y="4816475"/>
              <a:ext cx="149225" cy="252413"/>
            </a:xfrm>
            <a:custGeom>
              <a:avLst/>
              <a:gdLst>
                <a:gd name="T0" fmla="*/ 102799 w 45"/>
                <a:gd name="T1" fmla="*/ 0 h 76"/>
                <a:gd name="T2" fmla="*/ 46426 w 45"/>
                <a:gd name="T3" fmla="*/ 0 h 76"/>
                <a:gd name="T4" fmla="*/ 0 w 45"/>
                <a:gd name="T5" fmla="*/ 46497 h 76"/>
                <a:gd name="T6" fmla="*/ 0 w 45"/>
                <a:gd name="T7" fmla="*/ 205916 h 76"/>
                <a:gd name="T8" fmla="*/ 46426 w 45"/>
                <a:gd name="T9" fmla="*/ 252413 h 76"/>
                <a:gd name="T10" fmla="*/ 102799 w 45"/>
                <a:gd name="T11" fmla="*/ 252413 h 76"/>
                <a:gd name="T12" fmla="*/ 149225 w 45"/>
                <a:gd name="T13" fmla="*/ 205916 h 76"/>
                <a:gd name="T14" fmla="*/ 149225 w 45"/>
                <a:gd name="T15" fmla="*/ 46497 h 76"/>
                <a:gd name="T16" fmla="*/ 102799 w 45"/>
                <a:gd name="T17" fmla="*/ 0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76">
                  <a:moveTo>
                    <a:pt x="31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70"/>
                    <a:pt x="6" y="76"/>
                    <a:pt x="14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8" y="76"/>
                    <a:pt x="45" y="70"/>
                    <a:pt x="45" y="62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6"/>
                    <a:pt x="38" y="0"/>
                    <a:pt x="31" y="0"/>
                  </a:cubicBez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7" name="Freeform 212"/>
            <p:cNvSpPr>
              <a:spLocks/>
            </p:cNvSpPr>
            <p:nvPr/>
          </p:nvSpPr>
          <p:spPr bwMode="auto">
            <a:xfrm>
              <a:off x="10455276" y="4519613"/>
              <a:ext cx="290513" cy="858838"/>
            </a:xfrm>
            <a:custGeom>
              <a:avLst/>
              <a:gdLst>
                <a:gd name="T0" fmla="*/ 39615 w 88"/>
                <a:gd name="T1" fmla="*/ 409600 h 260"/>
                <a:gd name="T2" fmla="*/ 128750 w 88"/>
                <a:gd name="T3" fmla="*/ 858838 h 260"/>
                <a:gd name="T4" fmla="*/ 148558 w 88"/>
                <a:gd name="T5" fmla="*/ 858838 h 260"/>
                <a:gd name="T6" fmla="*/ 290513 w 88"/>
                <a:gd name="T7" fmla="*/ 19819 h 260"/>
                <a:gd name="T8" fmla="*/ 270705 w 88"/>
                <a:gd name="T9" fmla="*/ 13213 h 260"/>
                <a:gd name="T10" fmla="*/ 39615 w 88"/>
                <a:gd name="T11" fmla="*/ 409600 h 2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8" h="260">
                  <a:moveTo>
                    <a:pt x="12" y="124"/>
                  </a:moveTo>
                  <a:cubicBezTo>
                    <a:pt x="0" y="194"/>
                    <a:pt x="12" y="255"/>
                    <a:pt x="39" y="260"/>
                  </a:cubicBezTo>
                  <a:cubicBezTo>
                    <a:pt x="41" y="260"/>
                    <a:pt x="43" y="260"/>
                    <a:pt x="45" y="260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6" y="5"/>
                    <a:pt x="84" y="4"/>
                    <a:pt x="82" y="4"/>
                  </a:cubicBezTo>
                  <a:cubicBezTo>
                    <a:pt x="55" y="0"/>
                    <a:pt x="24" y="53"/>
                    <a:pt x="12" y="124"/>
                  </a:cubicBezTo>
                  <a:close/>
                </a:path>
              </a:pathLst>
            </a:custGeom>
            <a:solidFill>
              <a:srgbClr val="435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8" name="Freeform 213"/>
            <p:cNvSpPr>
              <a:spLocks/>
            </p:cNvSpPr>
            <p:nvPr/>
          </p:nvSpPr>
          <p:spPr bwMode="auto">
            <a:xfrm>
              <a:off x="9639301" y="6165850"/>
              <a:ext cx="806450" cy="423863"/>
            </a:xfrm>
            <a:custGeom>
              <a:avLst/>
              <a:gdLst>
                <a:gd name="T0" fmla="*/ 466022 w 244"/>
                <a:gd name="T1" fmla="*/ 0 h 128"/>
                <a:gd name="T2" fmla="*/ 337123 w 244"/>
                <a:gd name="T3" fmla="*/ 0 h 128"/>
                <a:gd name="T4" fmla="*/ 337123 w 244"/>
                <a:gd name="T5" fmla="*/ 294717 h 128"/>
                <a:gd name="T6" fmla="*/ 36356 w 244"/>
                <a:gd name="T7" fmla="*/ 344389 h 128"/>
                <a:gd name="T8" fmla="*/ 0 w 244"/>
                <a:gd name="T9" fmla="*/ 380814 h 128"/>
                <a:gd name="T10" fmla="*/ 0 w 244"/>
                <a:gd name="T11" fmla="*/ 380814 h 128"/>
                <a:gd name="T12" fmla="*/ 36356 w 244"/>
                <a:gd name="T13" fmla="*/ 420552 h 128"/>
                <a:gd name="T14" fmla="*/ 363564 w 244"/>
                <a:gd name="T15" fmla="*/ 364257 h 128"/>
                <a:gd name="T16" fmla="*/ 439581 w 244"/>
                <a:gd name="T17" fmla="*/ 364257 h 128"/>
                <a:gd name="T18" fmla="*/ 770094 w 244"/>
                <a:gd name="T19" fmla="*/ 420552 h 128"/>
                <a:gd name="T20" fmla="*/ 806450 w 244"/>
                <a:gd name="T21" fmla="*/ 380814 h 128"/>
                <a:gd name="T22" fmla="*/ 806450 w 244"/>
                <a:gd name="T23" fmla="*/ 380814 h 128"/>
                <a:gd name="T24" fmla="*/ 770094 w 244"/>
                <a:gd name="T25" fmla="*/ 344389 h 128"/>
                <a:gd name="T26" fmla="*/ 466022 w 244"/>
                <a:gd name="T27" fmla="*/ 294717 h 128"/>
                <a:gd name="T28" fmla="*/ 466022 w 244"/>
                <a:gd name="T29" fmla="*/ 0 h 1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44" h="128">
                  <a:moveTo>
                    <a:pt x="141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1" y="104"/>
                    <a:pt x="11" y="104"/>
                    <a:pt x="11" y="104"/>
                  </a:cubicBezTo>
                  <a:cubicBezTo>
                    <a:pt x="5" y="105"/>
                    <a:pt x="0" y="109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2"/>
                    <a:pt x="5" y="128"/>
                    <a:pt x="11" y="127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233" y="127"/>
                    <a:pt x="233" y="127"/>
                    <a:pt x="233" y="127"/>
                  </a:cubicBezTo>
                  <a:cubicBezTo>
                    <a:pt x="239" y="128"/>
                    <a:pt x="244" y="122"/>
                    <a:pt x="244" y="115"/>
                  </a:cubicBezTo>
                  <a:cubicBezTo>
                    <a:pt x="244" y="115"/>
                    <a:pt x="244" y="115"/>
                    <a:pt x="244" y="115"/>
                  </a:cubicBezTo>
                  <a:cubicBezTo>
                    <a:pt x="244" y="109"/>
                    <a:pt x="239" y="105"/>
                    <a:pt x="233" y="104"/>
                  </a:cubicBezTo>
                  <a:cubicBezTo>
                    <a:pt x="141" y="89"/>
                    <a:pt x="141" y="89"/>
                    <a:pt x="141" y="89"/>
                  </a:cubicBezTo>
                  <a:lnTo>
                    <a:pt x="141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49" name="Oval 214"/>
            <p:cNvSpPr>
              <a:spLocks noChangeArrowheads="1"/>
            </p:cNvSpPr>
            <p:nvPr/>
          </p:nvSpPr>
          <p:spPr bwMode="auto">
            <a:xfrm>
              <a:off x="10360026" y="6535738"/>
              <a:ext cx="101600" cy="103188"/>
            </a:xfrm>
            <a:prstGeom prst="ellipse">
              <a:avLst/>
            </a:pr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450" name="Oval 215"/>
            <p:cNvSpPr>
              <a:spLocks noChangeArrowheads="1"/>
            </p:cNvSpPr>
            <p:nvPr/>
          </p:nvSpPr>
          <p:spPr bwMode="auto">
            <a:xfrm>
              <a:off x="9626601" y="6535738"/>
              <a:ext cx="98425" cy="103188"/>
            </a:xfrm>
            <a:prstGeom prst="ellipse">
              <a:avLst/>
            </a:pr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451" name="Freeform 216"/>
            <p:cNvSpPr>
              <a:spLocks/>
            </p:cNvSpPr>
            <p:nvPr/>
          </p:nvSpPr>
          <p:spPr bwMode="auto">
            <a:xfrm>
              <a:off x="9996488" y="6459538"/>
              <a:ext cx="92075" cy="133350"/>
            </a:xfrm>
            <a:custGeom>
              <a:avLst/>
              <a:gdLst>
                <a:gd name="T0" fmla="*/ 92075 w 58"/>
                <a:gd name="T1" fmla="*/ 0 h 84"/>
                <a:gd name="T2" fmla="*/ 46038 w 58"/>
                <a:gd name="T3" fmla="*/ 0 h 84"/>
                <a:gd name="T4" fmla="*/ 0 w 58"/>
                <a:gd name="T5" fmla="*/ 0 h 84"/>
                <a:gd name="T6" fmla="*/ 15875 w 58"/>
                <a:gd name="T7" fmla="*/ 133350 h 84"/>
                <a:gd name="T8" fmla="*/ 46038 w 58"/>
                <a:gd name="T9" fmla="*/ 133350 h 84"/>
                <a:gd name="T10" fmla="*/ 73025 w 58"/>
                <a:gd name="T11" fmla="*/ 133350 h 84"/>
                <a:gd name="T12" fmla="*/ 92075 w 58"/>
                <a:gd name="T13" fmla="*/ 0 h 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" h="84">
                  <a:moveTo>
                    <a:pt x="58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10" y="84"/>
                  </a:lnTo>
                  <a:lnTo>
                    <a:pt x="29" y="84"/>
                  </a:lnTo>
                  <a:lnTo>
                    <a:pt x="46" y="84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52" name="Oval 217"/>
            <p:cNvSpPr>
              <a:spLocks noChangeArrowheads="1"/>
            </p:cNvSpPr>
            <p:nvPr/>
          </p:nvSpPr>
          <p:spPr bwMode="auto">
            <a:xfrm>
              <a:off x="9993313" y="6535738"/>
              <a:ext cx="101600" cy="103188"/>
            </a:xfrm>
            <a:prstGeom prst="ellipse">
              <a:avLst/>
            </a:pr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453" name="Freeform 218"/>
            <p:cNvSpPr>
              <a:spLocks/>
            </p:cNvSpPr>
            <p:nvPr/>
          </p:nvSpPr>
          <p:spPr bwMode="auto">
            <a:xfrm>
              <a:off x="8959851" y="6437313"/>
              <a:ext cx="571500" cy="214313"/>
            </a:xfrm>
            <a:custGeom>
              <a:avLst/>
              <a:gdLst>
                <a:gd name="T0" fmla="*/ 571500 w 173"/>
                <a:gd name="T1" fmla="*/ 42863 h 65"/>
                <a:gd name="T2" fmla="*/ 564893 w 173"/>
                <a:gd name="T3" fmla="*/ 201125 h 65"/>
                <a:gd name="T4" fmla="*/ 409630 w 173"/>
                <a:gd name="T5" fmla="*/ 197827 h 65"/>
                <a:gd name="T6" fmla="*/ 412934 w 173"/>
                <a:gd name="T7" fmla="*/ 174748 h 65"/>
                <a:gd name="T8" fmla="*/ 158566 w 173"/>
                <a:gd name="T9" fmla="*/ 197827 h 65"/>
                <a:gd name="T10" fmla="*/ 3303 w 173"/>
                <a:gd name="T11" fmla="*/ 151668 h 65"/>
                <a:gd name="T12" fmla="*/ 6607 w 173"/>
                <a:gd name="T13" fmla="*/ 131885 h 65"/>
                <a:gd name="T14" fmla="*/ 26428 w 173"/>
                <a:gd name="T15" fmla="*/ 105508 h 65"/>
                <a:gd name="T16" fmla="*/ 386506 w 173"/>
                <a:gd name="T17" fmla="*/ 0 h 65"/>
                <a:gd name="T18" fmla="*/ 571500 w 173"/>
                <a:gd name="T19" fmla="*/ 42863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3" h="65">
                  <a:moveTo>
                    <a:pt x="173" y="13"/>
                  </a:moveTo>
                  <a:cubicBezTo>
                    <a:pt x="173" y="16"/>
                    <a:pt x="171" y="61"/>
                    <a:pt x="171" y="61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04" y="65"/>
                    <a:pt x="55" y="62"/>
                    <a:pt x="48" y="60"/>
                  </a:cubicBezTo>
                  <a:cubicBezTo>
                    <a:pt x="23" y="55"/>
                    <a:pt x="1" y="46"/>
                    <a:pt x="1" y="46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0" y="33"/>
                    <a:pt x="8" y="32"/>
                  </a:cubicBezTo>
                  <a:cubicBezTo>
                    <a:pt x="86" y="28"/>
                    <a:pt x="103" y="6"/>
                    <a:pt x="117" y="0"/>
                  </a:cubicBezTo>
                  <a:cubicBezTo>
                    <a:pt x="119" y="0"/>
                    <a:pt x="173" y="13"/>
                    <a:pt x="173" y="13"/>
                  </a:cubicBezTo>
                  <a:close/>
                </a:path>
              </a:pathLst>
            </a:custGeom>
            <a:solidFill>
              <a:srgbClr val="262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54" name="Freeform 219"/>
            <p:cNvSpPr>
              <a:spLocks/>
            </p:cNvSpPr>
            <p:nvPr/>
          </p:nvSpPr>
          <p:spPr bwMode="auto">
            <a:xfrm>
              <a:off x="9167813" y="5475288"/>
              <a:ext cx="1287463" cy="1020763"/>
            </a:xfrm>
            <a:custGeom>
              <a:avLst/>
              <a:gdLst>
                <a:gd name="T0" fmla="*/ 1270957 w 390"/>
                <a:gd name="T1" fmla="*/ 6607 h 309"/>
                <a:gd name="T2" fmla="*/ 1257752 w 390"/>
                <a:gd name="T3" fmla="*/ 161869 h 309"/>
                <a:gd name="T4" fmla="*/ 1079488 w 390"/>
                <a:gd name="T5" fmla="*/ 294006 h 309"/>
                <a:gd name="T6" fmla="*/ 264095 w 390"/>
                <a:gd name="T7" fmla="*/ 353468 h 309"/>
                <a:gd name="T8" fmla="*/ 363131 w 390"/>
                <a:gd name="T9" fmla="*/ 1004246 h 309"/>
                <a:gd name="T10" fmla="*/ 62723 w 390"/>
                <a:gd name="T11" fmla="*/ 1020763 h 309"/>
                <a:gd name="T12" fmla="*/ 16506 w 390"/>
                <a:gd name="T13" fmla="*/ 369985 h 309"/>
                <a:gd name="T14" fmla="*/ 234384 w 390"/>
                <a:gd name="T15" fmla="*/ 112317 h 309"/>
                <a:gd name="T16" fmla="*/ 851706 w 390"/>
                <a:gd name="T17" fmla="*/ 0 h 309"/>
                <a:gd name="T18" fmla="*/ 1270957 w 390"/>
                <a:gd name="T19" fmla="*/ 6607 h 3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90" h="309">
                  <a:moveTo>
                    <a:pt x="385" y="2"/>
                  </a:moveTo>
                  <a:cubicBezTo>
                    <a:pt x="390" y="15"/>
                    <a:pt x="389" y="26"/>
                    <a:pt x="381" y="49"/>
                  </a:cubicBezTo>
                  <a:cubicBezTo>
                    <a:pt x="374" y="71"/>
                    <a:pt x="356" y="85"/>
                    <a:pt x="327" y="89"/>
                  </a:cubicBezTo>
                  <a:cubicBezTo>
                    <a:pt x="298" y="93"/>
                    <a:pt x="80" y="107"/>
                    <a:pt x="80" y="107"/>
                  </a:cubicBezTo>
                  <a:cubicBezTo>
                    <a:pt x="110" y="304"/>
                    <a:pt x="110" y="304"/>
                    <a:pt x="110" y="304"/>
                  </a:cubicBezTo>
                  <a:cubicBezTo>
                    <a:pt x="19" y="309"/>
                    <a:pt x="19" y="309"/>
                    <a:pt x="19" y="309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0" y="56"/>
                    <a:pt x="29" y="39"/>
                    <a:pt x="71" y="34"/>
                  </a:cubicBezTo>
                  <a:cubicBezTo>
                    <a:pt x="258" y="0"/>
                    <a:pt x="258" y="0"/>
                    <a:pt x="258" y="0"/>
                  </a:cubicBezTo>
                  <a:lnTo>
                    <a:pt x="385" y="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55" name="Freeform 220"/>
            <p:cNvSpPr>
              <a:spLocks/>
            </p:cNvSpPr>
            <p:nvPr/>
          </p:nvSpPr>
          <p:spPr bwMode="auto">
            <a:xfrm>
              <a:off x="9134476" y="4618038"/>
              <a:ext cx="446088" cy="268288"/>
            </a:xfrm>
            <a:custGeom>
              <a:avLst/>
              <a:gdLst>
                <a:gd name="T0" fmla="*/ 446088 w 135"/>
                <a:gd name="T1" fmla="*/ 139112 h 81"/>
                <a:gd name="T2" fmla="*/ 317218 w 135"/>
                <a:gd name="T3" fmla="*/ 39746 h 81"/>
                <a:gd name="T4" fmla="*/ 125566 w 135"/>
                <a:gd name="T5" fmla="*/ 39746 h 81"/>
                <a:gd name="T6" fmla="*/ 46261 w 135"/>
                <a:gd name="T7" fmla="*/ 208668 h 81"/>
                <a:gd name="T8" fmla="*/ 327131 w 135"/>
                <a:gd name="T9" fmla="*/ 255039 h 81"/>
                <a:gd name="T10" fmla="*/ 446088 w 135"/>
                <a:gd name="T11" fmla="*/ 139112 h 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5" h="81">
                  <a:moveTo>
                    <a:pt x="135" y="42"/>
                  </a:moveTo>
                  <a:cubicBezTo>
                    <a:pt x="135" y="42"/>
                    <a:pt x="118" y="21"/>
                    <a:pt x="96" y="12"/>
                  </a:cubicBezTo>
                  <a:cubicBezTo>
                    <a:pt x="73" y="2"/>
                    <a:pt x="52" y="0"/>
                    <a:pt x="38" y="12"/>
                  </a:cubicBezTo>
                  <a:cubicBezTo>
                    <a:pt x="23" y="23"/>
                    <a:pt x="0" y="47"/>
                    <a:pt x="14" y="63"/>
                  </a:cubicBezTo>
                  <a:cubicBezTo>
                    <a:pt x="29" y="79"/>
                    <a:pt x="75" y="81"/>
                    <a:pt x="99" y="77"/>
                  </a:cubicBezTo>
                  <a:cubicBezTo>
                    <a:pt x="123" y="72"/>
                    <a:pt x="135" y="42"/>
                    <a:pt x="135" y="42"/>
                  </a:cubicBez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56" name="Freeform 221"/>
            <p:cNvSpPr>
              <a:spLocks/>
            </p:cNvSpPr>
            <p:nvPr/>
          </p:nvSpPr>
          <p:spPr bwMode="auto">
            <a:xfrm>
              <a:off x="9451976" y="4489450"/>
              <a:ext cx="36513" cy="46038"/>
            </a:xfrm>
            <a:custGeom>
              <a:avLst/>
              <a:gdLst>
                <a:gd name="T0" fmla="*/ 13277 w 11"/>
                <a:gd name="T1" fmla="*/ 46038 h 14"/>
                <a:gd name="T2" fmla="*/ 0 w 11"/>
                <a:gd name="T3" fmla="*/ 36173 h 14"/>
                <a:gd name="T4" fmla="*/ 19916 w 11"/>
                <a:gd name="T5" fmla="*/ 3288 h 14"/>
                <a:gd name="T6" fmla="*/ 26555 w 11"/>
                <a:gd name="T7" fmla="*/ 0 h 14"/>
                <a:gd name="T8" fmla="*/ 33194 w 11"/>
                <a:gd name="T9" fmla="*/ 6577 h 14"/>
                <a:gd name="T10" fmla="*/ 36513 w 11"/>
                <a:gd name="T11" fmla="*/ 13154 h 14"/>
                <a:gd name="T12" fmla="*/ 13277 w 11"/>
                <a:gd name="T13" fmla="*/ 46038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4">
                  <a:moveTo>
                    <a:pt x="4" y="14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1" y="3"/>
                    <a:pt x="11" y="4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57" name="Freeform 222"/>
            <p:cNvSpPr>
              <a:spLocks/>
            </p:cNvSpPr>
            <p:nvPr/>
          </p:nvSpPr>
          <p:spPr bwMode="auto">
            <a:xfrm>
              <a:off x="9464676" y="4492625"/>
              <a:ext cx="23813" cy="30163"/>
            </a:xfrm>
            <a:custGeom>
              <a:avLst/>
              <a:gdLst>
                <a:gd name="T0" fmla="*/ 17009 w 7"/>
                <a:gd name="T1" fmla="*/ 0 h 9"/>
                <a:gd name="T2" fmla="*/ 20411 w 7"/>
                <a:gd name="T3" fmla="*/ 3351 h 9"/>
                <a:gd name="T4" fmla="*/ 23813 w 7"/>
                <a:gd name="T5" fmla="*/ 10054 h 9"/>
                <a:gd name="T6" fmla="*/ 10206 w 7"/>
                <a:gd name="T7" fmla="*/ 26812 h 9"/>
                <a:gd name="T8" fmla="*/ 0 w 7"/>
                <a:gd name="T9" fmla="*/ 30163 h 9"/>
                <a:gd name="T10" fmla="*/ 3402 w 7"/>
                <a:gd name="T11" fmla="*/ 20109 h 9"/>
                <a:gd name="T12" fmla="*/ 17009 w 7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1" y="6"/>
                    <a:pt x="1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58" name="Freeform 223"/>
            <p:cNvSpPr>
              <a:spLocks/>
            </p:cNvSpPr>
            <p:nvPr/>
          </p:nvSpPr>
          <p:spPr bwMode="auto">
            <a:xfrm>
              <a:off x="9428163" y="4506913"/>
              <a:ext cx="55563" cy="55563"/>
            </a:xfrm>
            <a:custGeom>
              <a:avLst/>
              <a:gdLst>
                <a:gd name="T0" fmla="*/ 35953 w 17"/>
                <a:gd name="T1" fmla="*/ 55563 h 17"/>
                <a:gd name="T2" fmla="*/ 0 w 17"/>
                <a:gd name="T3" fmla="*/ 32684 h 17"/>
                <a:gd name="T4" fmla="*/ 19610 w 17"/>
                <a:gd name="T5" fmla="*/ 3268 h 17"/>
                <a:gd name="T6" fmla="*/ 22879 w 17"/>
                <a:gd name="T7" fmla="*/ 0 h 17"/>
                <a:gd name="T8" fmla="*/ 26147 w 17"/>
                <a:gd name="T9" fmla="*/ 0 h 17"/>
                <a:gd name="T10" fmla="*/ 55563 w 17"/>
                <a:gd name="T11" fmla="*/ 16342 h 17"/>
                <a:gd name="T12" fmla="*/ 55563 w 17"/>
                <a:gd name="T13" fmla="*/ 19610 h 17"/>
                <a:gd name="T14" fmla="*/ 55563 w 17"/>
                <a:gd name="T15" fmla="*/ 22879 h 17"/>
                <a:gd name="T16" fmla="*/ 35953 w 17"/>
                <a:gd name="T17" fmla="*/ 55563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" h="17">
                  <a:moveTo>
                    <a:pt x="11" y="17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1" y="17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59" name="Freeform 224"/>
            <p:cNvSpPr>
              <a:spLocks/>
            </p:cNvSpPr>
            <p:nvPr/>
          </p:nvSpPr>
          <p:spPr bwMode="auto">
            <a:xfrm>
              <a:off x="9256713" y="4519613"/>
              <a:ext cx="220663" cy="320675"/>
            </a:xfrm>
            <a:custGeom>
              <a:avLst/>
              <a:gdLst>
                <a:gd name="T0" fmla="*/ 0 w 139"/>
                <a:gd name="T1" fmla="*/ 296863 h 202"/>
                <a:gd name="T2" fmla="*/ 184150 w 139"/>
                <a:gd name="T3" fmla="*/ 0 h 202"/>
                <a:gd name="T4" fmla="*/ 220663 w 139"/>
                <a:gd name="T5" fmla="*/ 23813 h 202"/>
                <a:gd name="T6" fmla="*/ 36513 w 139"/>
                <a:gd name="T7" fmla="*/ 320675 h 202"/>
                <a:gd name="T8" fmla="*/ 0 w 139"/>
                <a:gd name="T9" fmla="*/ 296863 h 2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" h="202">
                  <a:moveTo>
                    <a:pt x="0" y="187"/>
                  </a:moveTo>
                  <a:lnTo>
                    <a:pt x="116" y="0"/>
                  </a:lnTo>
                  <a:lnTo>
                    <a:pt x="139" y="15"/>
                  </a:lnTo>
                  <a:lnTo>
                    <a:pt x="23" y="202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60" name="Freeform 225"/>
            <p:cNvSpPr>
              <a:spLocks/>
            </p:cNvSpPr>
            <p:nvPr/>
          </p:nvSpPr>
          <p:spPr bwMode="auto">
            <a:xfrm>
              <a:off x="9382126" y="4510088"/>
              <a:ext cx="98425" cy="95250"/>
            </a:xfrm>
            <a:custGeom>
              <a:avLst/>
              <a:gdLst>
                <a:gd name="T0" fmla="*/ 95144 w 30"/>
                <a:gd name="T1" fmla="*/ 32845 h 29"/>
                <a:gd name="T2" fmla="*/ 98425 w 30"/>
                <a:gd name="T3" fmla="*/ 29560 h 29"/>
                <a:gd name="T4" fmla="*/ 55774 w 30"/>
                <a:gd name="T5" fmla="*/ 3284 h 29"/>
                <a:gd name="T6" fmla="*/ 49213 w 30"/>
                <a:gd name="T7" fmla="*/ 3284 h 29"/>
                <a:gd name="T8" fmla="*/ 0 w 30"/>
                <a:gd name="T9" fmla="*/ 82112 h 29"/>
                <a:gd name="T10" fmla="*/ 3281 w 30"/>
                <a:gd name="T11" fmla="*/ 95250 h 29"/>
                <a:gd name="T12" fmla="*/ 19685 w 30"/>
                <a:gd name="T13" fmla="*/ 65690 h 29"/>
                <a:gd name="T14" fmla="*/ 19685 w 30"/>
                <a:gd name="T15" fmla="*/ 62405 h 29"/>
                <a:gd name="T16" fmla="*/ 52493 w 30"/>
                <a:gd name="T17" fmla="*/ 9853 h 29"/>
                <a:gd name="T18" fmla="*/ 55774 w 30"/>
                <a:gd name="T19" fmla="*/ 9853 h 29"/>
                <a:gd name="T20" fmla="*/ 95144 w 30"/>
                <a:gd name="T21" fmla="*/ 32845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0" h="29">
                  <a:moveTo>
                    <a:pt x="29" y="10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0"/>
                    <a:pt x="16" y="0"/>
                    <a:pt x="15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6" y="2"/>
                    <a:pt x="17" y="3"/>
                  </a:cubicBezTo>
                  <a:lnTo>
                    <a:pt x="29" y="10"/>
                  </a:lnTo>
                  <a:close/>
                </a:path>
              </a:pathLst>
            </a:custGeom>
            <a:solidFill>
              <a:srgbClr val="ABA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61" name="Freeform 226"/>
            <p:cNvSpPr>
              <a:spLocks/>
            </p:cNvSpPr>
            <p:nvPr/>
          </p:nvSpPr>
          <p:spPr bwMode="auto">
            <a:xfrm>
              <a:off x="9455151" y="4254500"/>
              <a:ext cx="1162050" cy="873125"/>
            </a:xfrm>
            <a:custGeom>
              <a:avLst/>
              <a:gdLst>
                <a:gd name="T0" fmla="*/ 897948 w 352"/>
                <a:gd name="T1" fmla="*/ 158750 h 264"/>
                <a:gd name="T2" fmla="*/ 686666 w 352"/>
                <a:gd name="T3" fmla="*/ 585391 h 264"/>
                <a:gd name="T4" fmla="*/ 75929 w 352"/>
                <a:gd name="T5" fmla="*/ 443177 h 264"/>
                <a:gd name="T6" fmla="*/ 0 w 352"/>
                <a:gd name="T7" fmla="*/ 635000 h 264"/>
                <a:gd name="T8" fmla="*/ 812114 w 352"/>
                <a:gd name="T9" fmla="*/ 760677 h 264"/>
                <a:gd name="T10" fmla="*/ 897948 w 352"/>
                <a:gd name="T11" fmla="*/ 15875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2" h="264">
                  <a:moveTo>
                    <a:pt x="272" y="48"/>
                  </a:moveTo>
                  <a:cubicBezTo>
                    <a:pt x="272" y="48"/>
                    <a:pt x="285" y="149"/>
                    <a:pt x="208" y="177"/>
                  </a:cubicBezTo>
                  <a:cubicBezTo>
                    <a:pt x="140" y="202"/>
                    <a:pt x="23" y="134"/>
                    <a:pt x="23" y="134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152" y="264"/>
                    <a:pt x="246" y="230"/>
                  </a:cubicBezTo>
                  <a:cubicBezTo>
                    <a:pt x="327" y="200"/>
                    <a:pt x="352" y="0"/>
                    <a:pt x="272" y="48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62" name="Freeform 227"/>
            <p:cNvSpPr>
              <a:spLocks/>
            </p:cNvSpPr>
            <p:nvPr/>
          </p:nvSpPr>
          <p:spPr bwMode="auto">
            <a:xfrm>
              <a:off x="9861551" y="4271963"/>
              <a:ext cx="795338" cy="1304925"/>
            </a:xfrm>
            <a:custGeom>
              <a:avLst/>
              <a:gdLst>
                <a:gd name="T0" fmla="*/ 521425 w 241"/>
                <a:gd name="T1" fmla="*/ 42947 h 395"/>
                <a:gd name="T2" fmla="*/ 666632 w 241"/>
                <a:gd name="T3" fmla="*/ 528577 h 395"/>
                <a:gd name="T4" fmla="*/ 570927 w 241"/>
                <a:gd name="T5" fmla="*/ 1265282 h 395"/>
                <a:gd name="T6" fmla="*/ 49502 w 241"/>
                <a:gd name="T7" fmla="*/ 1195906 h 395"/>
                <a:gd name="T8" fmla="*/ 59403 w 241"/>
                <a:gd name="T9" fmla="*/ 766437 h 395"/>
                <a:gd name="T10" fmla="*/ 521425 w 241"/>
                <a:gd name="T11" fmla="*/ 42947 h 3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1" h="395">
                  <a:moveTo>
                    <a:pt x="158" y="13"/>
                  </a:moveTo>
                  <a:cubicBezTo>
                    <a:pt x="158" y="13"/>
                    <a:pt x="241" y="0"/>
                    <a:pt x="202" y="160"/>
                  </a:cubicBezTo>
                  <a:cubicBezTo>
                    <a:pt x="182" y="243"/>
                    <a:pt x="214" y="395"/>
                    <a:pt x="173" y="383"/>
                  </a:cubicBezTo>
                  <a:cubicBezTo>
                    <a:pt x="15" y="362"/>
                    <a:pt x="15" y="362"/>
                    <a:pt x="15" y="362"/>
                  </a:cubicBezTo>
                  <a:cubicBezTo>
                    <a:pt x="0" y="360"/>
                    <a:pt x="10" y="303"/>
                    <a:pt x="18" y="232"/>
                  </a:cubicBezTo>
                  <a:cubicBezTo>
                    <a:pt x="30" y="127"/>
                    <a:pt x="49" y="61"/>
                    <a:pt x="158" y="13"/>
                  </a:cubicBezTo>
                  <a:close/>
                </a:path>
              </a:pathLst>
            </a:custGeom>
            <a:solidFill>
              <a:srgbClr val="DFE9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63" name="Freeform 309"/>
            <p:cNvSpPr>
              <a:spLocks/>
            </p:cNvSpPr>
            <p:nvPr/>
          </p:nvSpPr>
          <p:spPr bwMode="auto">
            <a:xfrm>
              <a:off x="10217151" y="4222750"/>
              <a:ext cx="219075" cy="260350"/>
            </a:xfrm>
            <a:custGeom>
              <a:avLst/>
              <a:gdLst>
                <a:gd name="T0" fmla="*/ 0 w 66"/>
                <a:gd name="T1" fmla="*/ 46138 h 79"/>
                <a:gd name="T2" fmla="*/ 0 w 66"/>
                <a:gd name="T3" fmla="*/ 257054 h 79"/>
                <a:gd name="T4" fmla="*/ 212436 w 66"/>
                <a:gd name="T5" fmla="*/ 161483 h 79"/>
                <a:gd name="T6" fmla="*/ 146050 w 66"/>
                <a:gd name="T7" fmla="*/ 0 h 79"/>
                <a:gd name="T8" fmla="*/ 0 w 66"/>
                <a:gd name="T9" fmla="*/ 46138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" h="79">
                  <a:moveTo>
                    <a:pt x="0" y="14"/>
                  </a:moveTo>
                  <a:cubicBezTo>
                    <a:pt x="6" y="48"/>
                    <a:pt x="0" y="79"/>
                    <a:pt x="0" y="78"/>
                  </a:cubicBezTo>
                  <a:cubicBezTo>
                    <a:pt x="3" y="76"/>
                    <a:pt x="66" y="49"/>
                    <a:pt x="64" y="49"/>
                  </a:cubicBezTo>
                  <a:cubicBezTo>
                    <a:pt x="62" y="49"/>
                    <a:pt x="44" y="0"/>
                    <a:pt x="44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64" name="Freeform 310"/>
            <p:cNvSpPr>
              <a:spLocks/>
            </p:cNvSpPr>
            <p:nvPr/>
          </p:nvSpPr>
          <p:spPr bwMode="auto">
            <a:xfrm>
              <a:off x="9794876" y="3451225"/>
              <a:ext cx="819150" cy="869950"/>
            </a:xfrm>
            <a:custGeom>
              <a:avLst/>
              <a:gdLst>
                <a:gd name="T0" fmla="*/ 419484 w 248"/>
                <a:gd name="T1" fmla="*/ 0 h 263"/>
                <a:gd name="T2" fmla="*/ 29727 w 248"/>
                <a:gd name="T3" fmla="*/ 396935 h 263"/>
                <a:gd name="T4" fmla="*/ 85879 w 248"/>
                <a:gd name="T5" fmla="*/ 519324 h 263"/>
                <a:gd name="T6" fmla="*/ 33030 w 248"/>
                <a:gd name="T7" fmla="*/ 661559 h 263"/>
                <a:gd name="T8" fmla="*/ 105697 w 248"/>
                <a:gd name="T9" fmla="*/ 684713 h 263"/>
                <a:gd name="T10" fmla="*/ 419484 w 248"/>
                <a:gd name="T11" fmla="*/ 869950 h 263"/>
                <a:gd name="T12" fmla="*/ 819150 w 248"/>
                <a:gd name="T13" fmla="*/ 436629 h 263"/>
                <a:gd name="T14" fmla="*/ 419484 w 248"/>
                <a:gd name="T15" fmla="*/ 0 h 2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48" h="263">
                  <a:moveTo>
                    <a:pt x="127" y="0"/>
                  </a:moveTo>
                  <a:cubicBezTo>
                    <a:pt x="43" y="0"/>
                    <a:pt x="0" y="35"/>
                    <a:pt x="9" y="120"/>
                  </a:cubicBezTo>
                  <a:cubicBezTo>
                    <a:pt x="10" y="132"/>
                    <a:pt x="24" y="152"/>
                    <a:pt x="26" y="157"/>
                  </a:cubicBezTo>
                  <a:cubicBezTo>
                    <a:pt x="16" y="184"/>
                    <a:pt x="8" y="190"/>
                    <a:pt x="10" y="200"/>
                  </a:cubicBezTo>
                  <a:cubicBezTo>
                    <a:pt x="11" y="205"/>
                    <a:pt x="23" y="207"/>
                    <a:pt x="32" y="207"/>
                  </a:cubicBezTo>
                  <a:cubicBezTo>
                    <a:pt x="44" y="246"/>
                    <a:pt x="84" y="263"/>
                    <a:pt x="127" y="263"/>
                  </a:cubicBezTo>
                  <a:cubicBezTo>
                    <a:pt x="194" y="263"/>
                    <a:pt x="248" y="204"/>
                    <a:pt x="248" y="132"/>
                  </a:cubicBezTo>
                  <a:cubicBezTo>
                    <a:pt x="248" y="59"/>
                    <a:pt x="194" y="0"/>
                    <a:pt x="127" y="0"/>
                  </a:cubicBez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65" name="Freeform 311"/>
            <p:cNvSpPr>
              <a:spLocks/>
            </p:cNvSpPr>
            <p:nvPr/>
          </p:nvSpPr>
          <p:spPr bwMode="auto">
            <a:xfrm>
              <a:off x="10188576" y="4251325"/>
              <a:ext cx="319088" cy="222250"/>
            </a:xfrm>
            <a:custGeom>
              <a:avLst/>
              <a:gdLst>
                <a:gd name="T0" fmla="*/ 0 w 97"/>
                <a:gd name="T1" fmla="*/ 222250 h 67"/>
                <a:gd name="T2" fmla="*/ 16448 w 97"/>
                <a:gd name="T3" fmla="*/ 106149 h 67"/>
                <a:gd name="T4" fmla="*/ 269744 w 97"/>
                <a:gd name="T5" fmla="*/ 0 h 67"/>
                <a:gd name="T6" fmla="*/ 319088 w 97"/>
                <a:gd name="T7" fmla="*/ 106149 h 67"/>
                <a:gd name="T8" fmla="*/ 0 w 97"/>
                <a:gd name="T9" fmla="*/ 222250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" h="67">
                  <a:moveTo>
                    <a:pt x="0" y="67"/>
                  </a:moveTo>
                  <a:cubicBezTo>
                    <a:pt x="0" y="64"/>
                    <a:pt x="5" y="32"/>
                    <a:pt x="5" y="32"/>
                  </a:cubicBezTo>
                  <a:cubicBezTo>
                    <a:pt x="5" y="32"/>
                    <a:pt x="77" y="0"/>
                    <a:pt x="82" y="0"/>
                  </a:cubicBezTo>
                  <a:cubicBezTo>
                    <a:pt x="87" y="0"/>
                    <a:pt x="97" y="32"/>
                    <a:pt x="97" y="32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66" name="Freeform 312"/>
            <p:cNvSpPr>
              <a:spLocks/>
            </p:cNvSpPr>
            <p:nvPr/>
          </p:nvSpPr>
          <p:spPr bwMode="auto">
            <a:xfrm>
              <a:off x="9725026" y="3328988"/>
              <a:ext cx="958850" cy="866775"/>
            </a:xfrm>
            <a:custGeom>
              <a:avLst/>
              <a:gdLst>
                <a:gd name="T0" fmla="*/ 525714 w 290"/>
                <a:gd name="T1" fmla="*/ 469779 h 262"/>
                <a:gd name="T2" fmla="*/ 608374 w 290"/>
                <a:gd name="T3" fmla="*/ 744368 h 262"/>
                <a:gd name="T4" fmla="*/ 657969 w 290"/>
                <a:gd name="T5" fmla="*/ 674894 h 262"/>
                <a:gd name="T6" fmla="*/ 638131 w 290"/>
                <a:gd name="T7" fmla="*/ 509478 h 262"/>
                <a:gd name="T8" fmla="*/ 740629 w 290"/>
                <a:gd name="T9" fmla="*/ 456546 h 262"/>
                <a:gd name="T10" fmla="*/ 750548 w 290"/>
                <a:gd name="T11" fmla="*/ 678202 h 262"/>
                <a:gd name="T12" fmla="*/ 810063 w 290"/>
                <a:gd name="T13" fmla="*/ 866775 h 262"/>
                <a:gd name="T14" fmla="*/ 700952 w 290"/>
                <a:gd name="T15" fmla="*/ 138949 h 262"/>
                <a:gd name="T16" fmla="*/ 39677 w 290"/>
                <a:gd name="T17" fmla="*/ 324214 h 262"/>
                <a:gd name="T18" fmla="*/ 23145 w 290"/>
                <a:gd name="T19" fmla="*/ 370530 h 262"/>
                <a:gd name="T20" fmla="*/ 132255 w 290"/>
                <a:gd name="T21" fmla="*/ 549178 h 262"/>
                <a:gd name="T22" fmla="*/ 115723 w 290"/>
                <a:gd name="T23" fmla="*/ 453237 h 262"/>
                <a:gd name="T24" fmla="*/ 115723 w 290"/>
                <a:gd name="T25" fmla="*/ 453237 h 262"/>
                <a:gd name="T26" fmla="*/ 178544 w 290"/>
                <a:gd name="T27" fmla="*/ 516095 h 262"/>
                <a:gd name="T28" fmla="*/ 267817 w 290"/>
                <a:gd name="T29" fmla="*/ 549178 h 262"/>
                <a:gd name="T30" fmla="*/ 218221 w 290"/>
                <a:gd name="T31" fmla="*/ 479704 h 262"/>
                <a:gd name="T32" fmla="*/ 525714 w 290"/>
                <a:gd name="T33" fmla="*/ 469779 h 2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90" h="262">
                  <a:moveTo>
                    <a:pt x="159" y="142"/>
                  </a:moveTo>
                  <a:cubicBezTo>
                    <a:pt x="169" y="153"/>
                    <a:pt x="180" y="227"/>
                    <a:pt x="184" y="225"/>
                  </a:cubicBezTo>
                  <a:cubicBezTo>
                    <a:pt x="189" y="223"/>
                    <a:pt x="199" y="204"/>
                    <a:pt x="199" y="204"/>
                  </a:cubicBezTo>
                  <a:cubicBezTo>
                    <a:pt x="199" y="204"/>
                    <a:pt x="190" y="170"/>
                    <a:pt x="193" y="154"/>
                  </a:cubicBezTo>
                  <a:cubicBezTo>
                    <a:pt x="195" y="137"/>
                    <a:pt x="202" y="130"/>
                    <a:pt x="224" y="138"/>
                  </a:cubicBezTo>
                  <a:cubicBezTo>
                    <a:pt x="258" y="149"/>
                    <a:pt x="245" y="181"/>
                    <a:pt x="227" y="205"/>
                  </a:cubicBezTo>
                  <a:cubicBezTo>
                    <a:pt x="227" y="205"/>
                    <a:pt x="240" y="256"/>
                    <a:pt x="245" y="262"/>
                  </a:cubicBezTo>
                  <a:cubicBezTo>
                    <a:pt x="290" y="193"/>
                    <a:pt x="272" y="51"/>
                    <a:pt x="212" y="42"/>
                  </a:cubicBezTo>
                  <a:cubicBezTo>
                    <a:pt x="102" y="0"/>
                    <a:pt x="36" y="47"/>
                    <a:pt x="12" y="98"/>
                  </a:cubicBezTo>
                  <a:cubicBezTo>
                    <a:pt x="11" y="102"/>
                    <a:pt x="9" y="106"/>
                    <a:pt x="7" y="112"/>
                  </a:cubicBezTo>
                  <a:cubicBezTo>
                    <a:pt x="0" y="139"/>
                    <a:pt x="40" y="166"/>
                    <a:pt x="40" y="166"/>
                  </a:cubicBezTo>
                  <a:cubicBezTo>
                    <a:pt x="40" y="166"/>
                    <a:pt x="35" y="15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7" y="146"/>
                    <a:pt x="54" y="156"/>
                  </a:cubicBezTo>
                  <a:cubicBezTo>
                    <a:pt x="71" y="166"/>
                    <a:pt x="81" y="166"/>
                    <a:pt x="81" y="166"/>
                  </a:cubicBezTo>
                  <a:cubicBezTo>
                    <a:pt x="81" y="166"/>
                    <a:pt x="71" y="158"/>
                    <a:pt x="66" y="145"/>
                  </a:cubicBezTo>
                  <a:cubicBezTo>
                    <a:pt x="132" y="149"/>
                    <a:pt x="158" y="141"/>
                    <a:pt x="159" y="142"/>
                  </a:cubicBezTo>
                  <a:close/>
                </a:path>
              </a:pathLst>
            </a:custGeom>
            <a:solidFill>
              <a:srgbClr val="E8B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314" name="Freeform 313"/>
            <p:cNvSpPr>
              <a:spLocks/>
            </p:cNvSpPr>
            <p:nvPr/>
          </p:nvSpPr>
          <p:spPr bwMode="auto">
            <a:xfrm>
              <a:off x="9847721" y="4515644"/>
              <a:ext cx="205030" cy="945935"/>
            </a:xfrm>
            <a:custGeom>
              <a:avLst/>
              <a:gdLst>
                <a:gd name="T0" fmla="*/ 43 w 62"/>
                <a:gd name="T1" fmla="*/ 14 h 286"/>
                <a:gd name="T2" fmla="*/ 0 w 62"/>
                <a:gd name="T3" fmla="*/ 286 h 286"/>
                <a:gd name="T4" fmla="*/ 34 w 62"/>
                <a:gd name="T5" fmla="*/ 225 h 286"/>
                <a:gd name="T6" fmla="*/ 62 w 62"/>
                <a:gd name="T7" fmla="*/ 0 h 286"/>
                <a:gd name="T8" fmla="*/ 43 w 62"/>
                <a:gd name="T9" fmla="*/ 1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86">
                  <a:moveTo>
                    <a:pt x="43" y="14"/>
                  </a:moveTo>
                  <a:cubicBezTo>
                    <a:pt x="48" y="16"/>
                    <a:pt x="0" y="286"/>
                    <a:pt x="0" y="286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43" y="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0468" name="Freeform 314"/>
            <p:cNvSpPr>
              <a:spLocks/>
            </p:cNvSpPr>
            <p:nvPr/>
          </p:nvSpPr>
          <p:spPr bwMode="auto">
            <a:xfrm>
              <a:off x="8870951" y="4259263"/>
              <a:ext cx="1687513" cy="742950"/>
            </a:xfrm>
            <a:custGeom>
              <a:avLst/>
              <a:gdLst>
                <a:gd name="T0" fmla="*/ 1423323 w 511"/>
                <a:gd name="T1" fmla="*/ 69342 h 225"/>
                <a:gd name="T2" fmla="*/ 746336 w 511"/>
                <a:gd name="T3" fmla="*/ 455676 h 225"/>
                <a:gd name="T4" fmla="*/ 79257 w 511"/>
                <a:gd name="T5" fmla="*/ 439166 h 225"/>
                <a:gd name="T6" fmla="*/ 0 w 511"/>
                <a:gd name="T7" fmla="*/ 630682 h 225"/>
                <a:gd name="T8" fmla="*/ 871827 w 511"/>
                <a:gd name="T9" fmla="*/ 627380 h 225"/>
                <a:gd name="T10" fmla="*/ 1555418 w 511"/>
                <a:gd name="T11" fmla="*/ 264160 h 225"/>
                <a:gd name="T12" fmla="*/ 1423323 w 511"/>
                <a:gd name="T13" fmla="*/ 69342 h 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1" h="225">
                  <a:moveTo>
                    <a:pt x="431" y="21"/>
                  </a:moveTo>
                  <a:cubicBezTo>
                    <a:pt x="431" y="22"/>
                    <a:pt x="303" y="110"/>
                    <a:pt x="226" y="138"/>
                  </a:cubicBezTo>
                  <a:cubicBezTo>
                    <a:pt x="157" y="162"/>
                    <a:pt x="24" y="132"/>
                    <a:pt x="24" y="133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" y="191"/>
                    <a:pt x="169" y="225"/>
                    <a:pt x="264" y="190"/>
                  </a:cubicBezTo>
                  <a:cubicBezTo>
                    <a:pt x="350" y="159"/>
                    <a:pt x="470" y="80"/>
                    <a:pt x="471" y="80"/>
                  </a:cubicBezTo>
                  <a:cubicBezTo>
                    <a:pt x="511" y="50"/>
                    <a:pt x="466" y="0"/>
                    <a:pt x="431" y="21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69" name="Oval 315"/>
            <p:cNvSpPr>
              <a:spLocks noChangeArrowheads="1"/>
            </p:cNvSpPr>
            <p:nvPr/>
          </p:nvSpPr>
          <p:spPr bwMode="auto">
            <a:xfrm>
              <a:off x="10342563" y="3736975"/>
              <a:ext cx="211138" cy="296863"/>
            </a:xfrm>
            <a:prstGeom prst="ellipse">
              <a:avLst/>
            </a:pr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470" name="Freeform 316"/>
            <p:cNvSpPr>
              <a:spLocks/>
            </p:cNvSpPr>
            <p:nvPr/>
          </p:nvSpPr>
          <p:spPr bwMode="auto">
            <a:xfrm>
              <a:off x="10379076" y="3783013"/>
              <a:ext cx="139700" cy="204788"/>
            </a:xfrm>
            <a:custGeom>
              <a:avLst/>
              <a:gdLst>
                <a:gd name="T0" fmla="*/ 39914 w 42"/>
                <a:gd name="T1" fmla="*/ 6606 h 62"/>
                <a:gd name="T2" fmla="*/ 113090 w 42"/>
                <a:gd name="T3" fmla="*/ 29727 h 62"/>
                <a:gd name="T4" fmla="*/ 116417 w 42"/>
                <a:gd name="T5" fmla="*/ 168455 h 62"/>
                <a:gd name="T6" fmla="*/ 33262 w 42"/>
                <a:gd name="T7" fmla="*/ 188273 h 62"/>
                <a:gd name="T8" fmla="*/ 19957 w 42"/>
                <a:gd name="T9" fmla="*/ 138727 h 62"/>
                <a:gd name="T10" fmla="*/ 49893 w 42"/>
                <a:gd name="T11" fmla="*/ 102394 h 62"/>
                <a:gd name="T12" fmla="*/ 23283 w 42"/>
                <a:gd name="T13" fmla="*/ 85879 h 62"/>
                <a:gd name="T14" fmla="*/ 26610 w 42"/>
                <a:gd name="T15" fmla="*/ 26424 h 62"/>
                <a:gd name="T16" fmla="*/ 39914 w 42"/>
                <a:gd name="T17" fmla="*/ 6606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" h="62">
                  <a:moveTo>
                    <a:pt x="12" y="2"/>
                  </a:moveTo>
                  <a:cubicBezTo>
                    <a:pt x="14" y="2"/>
                    <a:pt x="26" y="0"/>
                    <a:pt x="34" y="9"/>
                  </a:cubicBezTo>
                  <a:cubicBezTo>
                    <a:pt x="42" y="18"/>
                    <a:pt x="41" y="44"/>
                    <a:pt x="35" y="51"/>
                  </a:cubicBezTo>
                  <a:cubicBezTo>
                    <a:pt x="29" y="59"/>
                    <a:pt x="18" y="62"/>
                    <a:pt x="10" y="57"/>
                  </a:cubicBezTo>
                  <a:cubicBezTo>
                    <a:pt x="3" y="52"/>
                    <a:pt x="0" y="46"/>
                    <a:pt x="6" y="42"/>
                  </a:cubicBezTo>
                  <a:cubicBezTo>
                    <a:pt x="13" y="38"/>
                    <a:pt x="18" y="34"/>
                    <a:pt x="15" y="31"/>
                  </a:cubicBezTo>
                  <a:cubicBezTo>
                    <a:pt x="13" y="27"/>
                    <a:pt x="10" y="29"/>
                    <a:pt x="7" y="26"/>
                  </a:cubicBezTo>
                  <a:cubicBezTo>
                    <a:pt x="5" y="23"/>
                    <a:pt x="6" y="15"/>
                    <a:pt x="8" y="8"/>
                  </a:cubicBezTo>
                  <a:cubicBezTo>
                    <a:pt x="10" y="2"/>
                    <a:pt x="12" y="2"/>
                    <a:pt x="12" y="2"/>
                  </a:cubicBezTo>
                  <a:close/>
                </a:path>
              </a:pathLst>
            </a:custGeom>
            <a:solidFill>
              <a:srgbClr val="F8A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71" name="Freeform 317"/>
            <p:cNvSpPr>
              <a:spLocks/>
            </p:cNvSpPr>
            <p:nvPr/>
          </p:nvSpPr>
          <p:spPr bwMode="auto">
            <a:xfrm>
              <a:off x="8694738" y="4586288"/>
              <a:ext cx="142875" cy="220663"/>
            </a:xfrm>
            <a:custGeom>
              <a:avLst/>
              <a:gdLst>
                <a:gd name="T0" fmla="*/ 129584 w 43"/>
                <a:gd name="T1" fmla="*/ 121859 h 67"/>
                <a:gd name="T2" fmla="*/ 46517 w 43"/>
                <a:gd name="T3" fmla="*/ 13174 h 67"/>
                <a:gd name="T4" fmla="*/ 3323 w 43"/>
                <a:gd name="T5" fmla="*/ 19761 h 67"/>
                <a:gd name="T6" fmla="*/ 63131 w 43"/>
                <a:gd name="T7" fmla="*/ 177848 h 67"/>
                <a:gd name="T8" fmla="*/ 109648 w 43"/>
                <a:gd name="T9" fmla="*/ 197609 h 67"/>
                <a:gd name="T10" fmla="*/ 129584 w 43"/>
                <a:gd name="T11" fmla="*/ 121859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" h="67">
                  <a:moveTo>
                    <a:pt x="39" y="37"/>
                  </a:moveTo>
                  <a:cubicBezTo>
                    <a:pt x="36" y="31"/>
                    <a:pt x="17" y="8"/>
                    <a:pt x="14" y="4"/>
                  </a:cubicBezTo>
                  <a:cubicBezTo>
                    <a:pt x="12" y="0"/>
                    <a:pt x="2" y="1"/>
                    <a:pt x="1" y="6"/>
                  </a:cubicBezTo>
                  <a:cubicBezTo>
                    <a:pt x="0" y="12"/>
                    <a:pt x="15" y="47"/>
                    <a:pt x="19" y="54"/>
                  </a:cubicBezTo>
                  <a:cubicBezTo>
                    <a:pt x="23" y="62"/>
                    <a:pt x="23" y="67"/>
                    <a:pt x="33" y="60"/>
                  </a:cubicBezTo>
                  <a:cubicBezTo>
                    <a:pt x="43" y="53"/>
                    <a:pt x="39" y="37"/>
                    <a:pt x="39" y="37"/>
                  </a:cubicBez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</p:grpSp>
      <p:grpSp>
        <p:nvGrpSpPr>
          <p:cNvPr id="328" name="Group 327"/>
          <p:cNvGrpSpPr>
            <a:grpSpLocks/>
          </p:cNvGrpSpPr>
          <p:nvPr/>
        </p:nvGrpSpPr>
        <p:grpSpPr bwMode="auto">
          <a:xfrm>
            <a:off x="5465763" y="3760788"/>
            <a:ext cx="1211262" cy="1958975"/>
            <a:chOff x="5422901" y="3459163"/>
            <a:chExt cx="1293813" cy="2092325"/>
          </a:xfrm>
        </p:grpSpPr>
        <p:sp>
          <p:nvSpPr>
            <p:cNvPr id="140410" name="Freeform 165"/>
            <p:cNvSpPr>
              <a:spLocks/>
            </p:cNvSpPr>
            <p:nvPr/>
          </p:nvSpPr>
          <p:spPr bwMode="auto">
            <a:xfrm>
              <a:off x="5426076" y="3941763"/>
              <a:ext cx="1290638" cy="1231900"/>
            </a:xfrm>
            <a:custGeom>
              <a:avLst/>
              <a:gdLst>
                <a:gd name="T0" fmla="*/ 23106 w 391"/>
                <a:gd name="T1" fmla="*/ 1218689 h 373"/>
                <a:gd name="T2" fmla="*/ 49513 w 391"/>
                <a:gd name="T3" fmla="*/ 326965 h 373"/>
                <a:gd name="T4" fmla="*/ 445617 w 391"/>
                <a:gd name="T5" fmla="*/ 39632 h 373"/>
                <a:gd name="T6" fmla="*/ 646969 w 391"/>
                <a:gd name="T7" fmla="*/ 0 h 373"/>
                <a:gd name="T8" fmla="*/ 845021 w 391"/>
                <a:gd name="T9" fmla="*/ 39632 h 373"/>
                <a:gd name="T10" fmla="*/ 1241125 w 391"/>
                <a:gd name="T11" fmla="*/ 326965 h 373"/>
                <a:gd name="T12" fmla="*/ 1267532 w 391"/>
                <a:gd name="T13" fmla="*/ 1218689 h 373"/>
                <a:gd name="T14" fmla="*/ 646969 w 391"/>
                <a:gd name="T15" fmla="*/ 1231900 h 373"/>
                <a:gd name="T16" fmla="*/ 23106 w 391"/>
                <a:gd name="T17" fmla="*/ 1218689 h 3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91" h="373">
                  <a:moveTo>
                    <a:pt x="7" y="369"/>
                  </a:moveTo>
                  <a:cubicBezTo>
                    <a:pt x="7" y="352"/>
                    <a:pt x="0" y="147"/>
                    <a:pt x="15" y="99"/>
                  </a:cubicBezTo>
                  <a:cubicBezTo>
                    <a:pt x="30" y="52"/>
                    <a:pt x="79" y="24"/>
                    <a:pt x="135" y="12"/>
                  </a:cubicBezTo>
                  <a:cubicBezTo>
                    <a:pt x="151" y="8"/>
                    <a:pt x="172" y="4"/>
                    <a:pt x="196" y="0"/>
                  </a:cubicBezTo>
                  <a:cubicBezTo>
                    <a:pt x="219" y="4"/>
                    <a:pt x="240" y="8"/>
                    <a:pt x="256" y="12"/>
                  </a:cubicBezTo>
                  <a:cubicBezTo>
                    <a:pt x="313" y="24"/>
                    <a:pt x="361" y="52"/>
                    <a:pt x="376" y="99"/>
                  </a:cubicBezTo>
                  <a:cubicBezTo>
                    <a:pt x="391" y="147"/>
                    <a:pt x="384" y="352"/>
                    <a:pt x="384" y="369"/>
                  </a:cubicBezTo>
                  <a:cubicBezTo>
                    <a:pt x="196" y="373"/>
                    <a:pt x="196" y="373"/>
                    <a:pt x="196" y="373"/>
                  </a:cubicBezTo>
                  <a:lnTo>
                    <a:pt x="7" y="36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11" name="Freeform 166"/>
            <p:cNvSpPr>
              <a:spLocks/>
            </p:cNvSpPr>
            <p:nvPr/>
          </p:nvSpPr>
          <p:spPr bwMode="auto">
            <a:xfrm>
              <a:off x="5534026" y="4259263"/>
              <a:ext cx="1047750" cy="1285875"/>
            </a:xfrm>
            <a:custGeom>
              <a:avLst/>
              <a:gdLst>
                <a:gd name="T0" fmla="*/ 188397 w 317"/>
                <a:gd name="T1" fmla="*/ 62806 h 389"/>
                <a:gd name="T2" fmla="*/ 26442 w 317"/>
                <a:gd name="T3" fmla="*/ 148752 h 389"/>
                <a:gd name="T4" fmla="*/ 105767 w 317"/>
                <a:gd name="T5" fmla="*/ 1024733 h 389"/>
                <a:gd name="T6" fmla="*/ 204923 w 317"/>
                <a:gd name="T7" fmla="*/ 1229680 h 389"/>
                <a:gd name="T8" fmla="*/ 525528 w 317"/>
                <a:gd name="T9" fmla="*/ 1285875 h 389"/>
                <a:gd name="T10" fmla="*/ 525528 w 317"/>
                <a:gd name="T11" fmla="*/ 1285875 h 389"/>
                <a:gd name="T12" fmla="*/ 846132 w 317"/>
                <a:gd name="T13" fmla="*/ 1229680 h 389"/>
                <a:gd name="T14" fmla="*/ 945289 w 317"/>
                <a:gd name="T15" fmla="*/ 1024733 h 389"/>
                <a:gd name="T16" fmla="*/ 1024614 w 317"/>
                <a:gd name="T17" fmla="*/ 148752 h 389"/>
                <a:gd name="T18" fmla="*/ 862659 w 317"/>
                <a:gd name="T19" fmla="*/ 62806 h 389"/>
                <a:gd name="T20" fmla="*/ 760197 w 317"/>
                <a:gd name="T21" fmla="*/ 13222 h 389"/>
                <a:gd name="T22" fmla="*/ 525528 w 317"/>
                <a:gd name="T23" fmla="*/ 59501 h 389"/>
                <a:gd name="T24" fmla="*/ 525528 w 317"/>
                <a:gd name="T25" fmla="*/ 59501 h 389"/>
                <a:gd name="T26" fmla="*/ 320605 w 317"/>
                <a:gd name="T27" fmla="*/ 9917 h 389"/>
                <a:gd name="T28" fmla="*/ 284248 w 317"/>
                <a:gd name="T29" fmla="*/ 39667 h 389"/>
                <a:gd name="T30" fmla="*/ 188397 w 317"/>
                <a:gd name="T31" fmla="*/ 62806 h 38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17" h="389">
                  <a:moveTo>
                    <a:pt x="57" y="19"/>
                  </a:moveTo>
                  <a:cubicBezTo>
                    <a:pt x="46" y="25"/>
                    <a:pt x="16" y="29"/>
                    <a:pt x="8" y="45"/>
                  </a:cubicBezTo>
                  <a:cubicBezTo>
                    <a:pt x="0" y="60"/>
                    <a:pt x="28" y="256"/>
                    <a:pt x="32" y="310"/>
                  </a:cubicBezTo>
                  <a:cubicBezTo>
                    <a:pt x="37" y="363"/>
                    <a:pt x="49" y="355"/>
                    <a:pt x="62" y="372"/>
                  </a:cubicBezTo>
                  <a:cubicBezTo>
                    <a:pt x="71" y="383"/>
                    <a:pt x="115" y="389"/>
                    <a:pt x="159" y="389"/>
                  </a:cubicBezTo>
                  <a:cubicBezTo>
                    <a:pt x="159" y="389"/>
                    <a:pt x="159" y="389"/>
                    <a:pt x="159" y="389"/>
                  </a:cubicBezTo>
                  <a:cubicBezTo>
                    <a:pt x="203" y="389"/>
                    <a:pt x="247" y="383"/>
                    <a:pt x="256" y="372"/>
                  </a:cubicBezTo>
                  <a:cubicBezTo>
                    <a:pt x="268" y="355"/>
                    <a:pt x="281" y="363"/>
                    <a:pt x="286" y="310"/>
                  </a:cubicBezTo>
                  <a:cubicBezTo>
                    <a:pt x="290" y="256"/>
                    <a:pt x="317" y="60"/>
                    <a:pt x="310" y="45"/>
                  </a:cubicBezTo>
                  <a:cubicBezTo>
                    <a:pt x="302" y="29"/>
                    <a:pt x="272" y="25"/>
                    <a:pt x="261" y="19"/>
                  </a:cubicBezTo>
                  <a:cubicBezTo>
                    <a:pt x="258" y="18"/>
                    <a:pt x="248" y="8"/>
                    <a:pt x="230" y="4"/>
                  </a:cubicBezTo>
                  <a:cubicBezTo>
                    <a:pt x="211" y="0"/>
                    <a:pt x="179" y="17"/>
                    <a:pt x="159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40" y="17"/>
                    <a:pt x="115" y="3"/>
                    <a:pt x="97" y="3"/>
                  </a:cubicBezTo>
                  <a:cubicBezTo>
                    <a:pt x="92" y="3"/>
                    <a:pt x="90" y="11"/>
                    <a:pt x="86" y="12"/>
                  </a:cubicBezTo>
                  <a:cubicBezTo>
                    <a:pt x="71" y="16"/>
                    <a:pt x="59" y="18"/>
                    <a:pt x="57" y="19"/>
                  </a:cubicBezTo>
                  <a:close/>
                </a:path>
              </a:pathLst>
            </a:custGeom>
            <a:solidFill>
              <a:srgbClr val="DFE9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12" name="Freeform 167"/>
            <p:cNvSpPr>
              <a:spLocks/>
            </p:cNvSpPr>
            <p:nvPr/>
          </p:nvSpPr>
          <p:spPr bwMode="auto">
            <a:xfrm>
              <a:off x="6132513" y="4271963"/>
              <a:ext cx="471488" cy="1279525"/>
            </a:xfrm>
            <a:custGeom>
              <a:avLst/>
              <a:gdLst>
                <a:gd name="T0" fmla="*/ 161559 w 143"/>
                <a:gd name="T1" fmla="*/ 0 h 387"/>
                <a:gd name="T2" fmla="*/ 0 w 143"/>
                <a:gd name="T3" fmla="*/ 1279525 h 387"/>
                <a:gd name="T4" fmla="*/ 402249 w 143"/>
                <a:gd name="T5" fmla="*/ 1239850 h 387"/>
                <a:gd name="T6" fmla="*/ 471488 w 143"/>
                <a:gd name="T7" fmla="*/ 76044 h 387"/>
                <a:gd name="T8" fmla="*/ 161559 w 143"/>
                <a:gd name="T9" fmla="*/ 0 h 3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387">
                  <a:moveTo>
                    <a:pt x="49" y="0"/>
                  </a:moveTo>
                  <a:cubicBezTo>
                    <a:pt x="49" y="16"/>
                    <a:pt x="0" y="387"/>
                    <a:pt x="0" y="387"/>
                  </a:cubicBezTo>
                  <a:cubicBezTo>
                    <a:pt x="0" y="387"/>
                    <a:pt x="123" y="383"/>
                    <a:pt x="122" y="375"/>
                  </a:cubicBezTo>
                  <a:cubicBezTo>
                    <a:pt x="120" y="366"/>
                    <a:pt x="143" y="23"/>
                    <a:pt x="143" y="23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13" name="Freeform 168"/>
            <p:cNvSpPr>
              <a:spLocks/>
            </p:cNvSpPr>
            <p:nvPr/>
          </p:nvSpPr>
          <p:spPr bwMode="auto">
            <a:xfrm>
              <a:off x="6502401" y="4516438"/>
              <a:ext cx="49213" cy="461963"/>
            </a:xfrm>
            <a:custGeom>
              <a:avLst/>
              <a:gdLst>
                <a:gd name="T0" fmla="*/ 19685 w 15"/>
                <a:gd name="T1" fmla="*/ 0 h 140"/>
                <a:gd name="T2" fmla="*/ 0 w 15"/>
                <a:gd name="T3" fmla="*/ 458663 h 140"/>
                <a:gd name="T4" fmla="*/ 49213 w 15"/>
                <a:gd name="T5" fmla="*/ 461963 h 140"/>
                <a:gd name="T6" fmla="*/ 19685 w 15"/>
                <a:gd name="T7" fmla="*/ 0 h 1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40">
                  <a:moveTo>
                    <a:pt x="6" y="0"/>
                  </a:moveTo>
                  <a:cubicBezTo>
                    <a:pt x="3" y="1"/>
                    <a:pt x="0" y="139"/>
                    <a:pt x="0" y="139"/>
                  </a:cubicBezTo>
                  <a:cubicBezTo>
                    <a:pt x="15" y="140"/>
                    <a:pt x="15" y="140"/>
                    <a:pt x="15" y="14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14" name="Freeform 169"/>
            <p:cNvSpPr>
              <a:spLocks/>
            </p:cNvSpPr>
            <p:nvPr/>
          </p:nvSpPr>
          <p:spPr bwMode="auto">
            <a:xfrm>
              <a:off x="6505576" y="4341813"/>
              <a:ext cx="207963" cy="627063"/>
            </a:xfrm>
            <a:custGeom>
              <a:avLst/>
              <a:gdLst>
                <a:gd name="T0" fmla="*/ 0 w 63"/>
                <a:gd name="T1" fmla="*/ 26403 h 190"/>
                <a:gd name="T2" fmla="*/ 66020 w 63"/>
                <a:gd name="T3" fmla="*/ 0 h 190"/>
                <a:gd name="T4" fmla="*/ 148545 w 63"/>
                <a:gd name="T5" fmla="*/ 9901 h 190"/>
                <a:gd name="T6" fmla="*/ 194759 w 63"/>
                <a:gd name="T7" fmla="*/ 174918 h 190"/>
                <a:gd name="T8" fmla="*/ 207963 w 63"/>
                <a:gd name="T9" fmla="*/ 603961 h 190"/>
                <a:gd name="T10" fmla="*/ 26408 w 63"/>
                <a:gd name="T11" fmla="*/ 617162 h 190"/>
                <a:gd name="T12" fmla="*/ 0 w 63"/>
                <a:gd name="T13" fmla="*/ 26403 h 1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3" h="190">
                  <a:moveTo>
                    <a:pt x="0" y="8"/>
                  </a:moveTo>
                  <a:cubicBezTo>
                    <a:pt x="1" y="4"/>
                    <a:pt x="20" y="0"/>
                    <a:pt x="20" y="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61" y="5"/>
                    <a:pt x="59" y="32"/>
                    <a:pt x="59" y="53"/>
                  </a:cubicBezTo>
                  <a:cubicBezTo>
                    <a:pt x="60" y="96"/>
                    <a:pt x="62" y="178"/>
                    <a:pt x="63" y="183"/>
                  </a:cubicBezTo>
                  <a:cubicBezTo>
                    <a:pt x="63" y="190"/>
                    <a:pt x="8" y="187"/>
                    <a:pt x="8" y="187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15" name="Freeform 170"/>
            <p:cNvSpPr>
              <a:spLocks/>
            </p:cNvSpPr>
            <p:nvPr/>
          </p:nvSpPr>
          <p:spPr bwMode="auto">
            <a:xfrm>
              <a:off x="6181726" y="4271963"/>
              <a:ext cx="271463" cy="889000"/>
            </a:xfrm>
            <a:custGeom>
              <a:avLst/>
              <a:gdLst>
                <a:gd name="T0" fmla="*/ 271463 w 171"/>
                <a:gd name="T1" fmla="*/ 101600 h 560"/>
                <a:gd name="T2" fmla="*/ 174625 w 171"/>
                <a:gd name="T3" fmla="*/ 357188 h 560"/>
                <a:gd name="T4" fmla="*/ 103188 w 171"/>
                <a:gd name="T5" fmla="*/ 346075 h 560"/>
                <a:gd name="T6" fmla="*/ 171450 w 171"/>
                <a:gd name="T7" fmla="*/ 406400 h 560"/>
                <a:gd name="T8" fmla="*/ 0 w 171"/>
                <a:gd name="T9" fmla="*/ 889000 h 560"/>
                <a:gd name="T10" fmla="*/ 73025 w 171"/>
                <a:gd name="T11" fmla="*/ 12700 h 560"/>
                <a:gd name="T12" fmla="*/ 112713 w 171"/>
                <a:gd name="T13" fmla="*/ 0 h 560"/>
                <a:gd name="T14" fmla="*/ 271463 w 171"/>
                <a:gd name="T15" fmla="*/ 101600 h 5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1" h="560">
                  <a:moveTo>
                    <a:pt x="171" y="64"/>
                  </a:moveTo>
                  <a:lnTo>
                    <a:pt x="110" y="225"/>
                  </a:lnTo>
                  <a:lnTo>
                    <a:pt x="65" y="218"/>
                  </a:lnTo>
                  <a:lnTo>
                    <a:pt x="108" y="256"/>
                  </a:lnTo>
                  <a:lnTo>
                    <a:pt x="0" y="560"/>
                  </a:lnTo>
                  <a:lnTo>
                    <a:pt x="46" y="8"/>
                  </a:lnTo>
                  <a:lnTo>
                    <a:pt x="71" y="0"/>
                  </a:lnTo>
                  <a:lnTo>
                    <a:pt x="171" y="64"/>
                  </a:lnTo>
                  <a:close/>
                </a:path>
              </a:pathLst>
            </a:custGeom>
            <a:solidFill>
              <a:srgbClr val="4B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16" name="Rectangle 171"/>
            <p:cNvSpPr>
              <a:spLocks noChangeArrowheads="1"/>
            </p:cNvSpPr>
            <p:nvPr/>
          </p:nvSpPr>
          <p:spPr bwMode="auto">
            <a:xfrm>
              <a:off x="5911851" y="4225925"/>
              <a:ext cx="315913" cy="111125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417" name="Rectangle 172"/>
            <p:cNvSpPr>
              <a:spLocks noChangeArrowheads="1"/>
            </p:cNvSpPr>
            <p:nvPr/>
          </p:nvSpPr>
          <p:spPr bwMode="auto">
            <a:xfrm>
              <a:off x="5924551" y="4119563"/>
              <a:ext cx="293688" cy="238125"/>
            </a:xfrm>
            <a:prstGeom prst="rect">
              <a:avLst/>
            </a:prstGeom>
            <a:solidFill>
              <a:srgbClr val="FAC3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5946870" y="4490065"/>
              <a:ext cx="235702" cy="866432"/>
            </a:xfrm>
            <a:custGeom>
              <a:avLst/>
              <a:gdLst>
                <a:gd name="T0" fmla="*/ 73 w 148"/>
                <a:gd name="T1" fmla="*/ 546 h 546"/>
                <a:gd name="T2" fmla="*/ 0 w 148"/>
                <a:gd name="T3" fmla="*/ 450 h 546"/>
                <a:gd name="T4" fmla="*/ 52 w 148"/>
                <a:gd name="T5" fmla="*/ 0 h 546"/>
                <a:gd name="T6" fmla="*/ 111 w 148"/>
                <a:gd name="T7" fmla="*/ 0 h 546"/>
                <a:gd name="T8" fmla="*/ 148 w 148"/>
                <a:gd name="T9" fmla="*/ 452 h 546"/>
                <a:gd name="T10" fmla="*/ 73 w 148"/>
                <a:gd name="T11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46">
                  <a:moveTo>
                    <a:pt x="73" y="546"/>
                  </a:moveTo>
                  <a:lnTo>
                    <a:pt x="0" y="450"/>
                  </a:lnTo>
                  <a:lnTo>
                    <a:pt x="52" y="0"/>
                  </a:lnTo>
                  <a:lnTo>
                    <a:pt x="111" y="0"/>
                  </a:lnTo>
                  <a:lnTo>
                    <a:pt x="148" y="452"/>
                  </a:lnTo>
                  <a:lnTo>
                    <a:pt x="73" y="5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0419" name="Freeform 174"/>
            <p:cNvSpPr>
              <a:spLocks/>
            </p:cNvSpPr>
            <p:nvPr/>
          </p:nvSpPr>
          <p:spPr bwMode="auto">
            <a:xfrm>
              <a:off x="5545138" y="4265613"/>
              <a:ext cx="471488" cy="1279525"/>
            </a:xfrm>
            <a:custGeom>
              <a:avLst/>
              <a:gdLst>
                <a:gd name="T0" fmla="*/ 309929 w 143"/>
                <a:gd name="T1" fmla="*/ 0 h 387"/>
                <a:gd name="T2" fmla="*/ 471488 w 143"/>
                <a:gd name="T3" fmla="*/ 1279525 h 387"/>
                <a:gd name="T4" fmla="*/ 69239 w 143"/>
                <a:gd name="T5" fmla="*/ 1239850 h 387"/>
                <a:gd name="T6" fmla="*/ 0 w 143"/>
                <a:gd name="T7" fmla="*/ 79350 h 387"/>
                <a:gd name="T8" fmla="*/ 309929 w 143"/>
                <a:gd name="T9" fmla="*/ 0 h 3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387">
                  <a:moveTo>
                    <a:pt x="94" y="0"/>
                  </a:moveTo>
                  <a:cubicBezTo>
                    <a:pt x="94" y="16"/>
                    <a:pt x="143" y="387"/>
                    <a:pt x="143" y="387"/>
                  </a:cubicBezTo>
                  <a:cubicBezTo>
                    <a:pt x="143" y="387"/>
                    <a:pt x="20" y="383"/>
                    <a:pt x="21" y="375"/>
                  </a:cubicBezTo>
                  <a:cubicBezTo>
                    <a:pt x="22" y="366"/>
                    <a:pt x="0" y="24"/>
                    <a:pt x="0" y="24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20" name="Freeform 175"/>
            <p:cNvSpPr>
              <a:spLocks/>
            </p:cNvSpPr>
            <p:nvPr/>
          </p:nvSpPr>
          <p:spPr bwMode="auto">
            <a:xfrm>
              <a:off x="5584826" y="4516438"/>
              <a:ext cx="49213" cy="458788"/>
            </a:xfrm>
            <a:custGeom>
              <a:avLst/>
              <a:gdLst>
                <a:gd name="T0" fmla="*/ 32809 w 15"/>
                <a:gd name="T1" fmla="*/ 0 h 139"/>
                <a:gd name="T2" fmla="*/ 49213 w 15"/>
                <a:gd name="T3" fmla="*/ 455487 h 139"/>
                <a:gd name="T4" fmla="*/ 0 w 15"/>
                <a:gd name="T5" fmla="*/ 458788 h 139"/>
                <a:gd name="T6" fmla="*/ 32809 w 15"/>
                <a:gd name="T7" fmla="*/ 0 h 1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39">
                  <a:moveTo>
                    <a:pt x="10" y="0"/>
                  </a:moveTo>
                  <a:cubicBezTo>
                    <a:pt x="13" y="0"/>
                    <a:pt x="15" y="138"/>
                    <a:pt x="15" y="138"/>
                  </a:cubicBezTo>
                  <a:cubicBezTo>
                    <a:pt x="0" y="139"/>
                    <a:pt x="0" y="139"/>
                    <a:pt x="0" y="139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21" name="Freeform 176"/>
            <p:cNvSpPr>
              <a:spLocks/>
            </p:cNvSpPr>
            <p:nvPr/>
          </p:nvSpPr>
          <p:spPr bwMode="auto">
            <a:xfrm>
              <a:off x="5422901" y="4337050"/>
              <a:ext cx="211138" cy="628650"/>
            </a:xfrm>
            <a:custGeom>
              <a:avLst/>
              <a:gdLst>
                <a:gd name="T0" fmla="*/ 211138 w 64"/>
                <a:gd name="T1" fmla="*/ 26469 h 190"/>
                <a:gd name="T2" fmla="*/ 145157 w 64"/>
                <a:gd name="T3" fmla="*/ 0 h 190"/>
                <a:gd name="T4" fmla="*/ 62682 w 64"/>
                <a:gd name="T5" fmla="*/ 13235 h 190"/>
                <a:gd name="T6" fmla="*/ 13196 w 64"/>
                <a:gd name="T7" fmla="*/ 175360 h 190"/>
                <a:gd name="T8" fmla="*/ 3299 w 64"/>
                <a:gd name="T9" fmla="*/ 605489 h 190"/>
                <a:gd name="T10" fmla="*/ 181447 w 64"/>
                <a:gd name="T11" fmla="*/ 622033 h 190"/>
                <a:gd name="T12" fmla="*/ 211138 w 64"/>
                <a:gd name="T13" fmla="*/ 26469 h 1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4" h="190">
                  <a:moveTo>
                    <a:pt x="64" y="8"/>
                  </a:moveTo>
                  <a:cubicBezTo>
                    <a:pt x="63" y="4"/>
                    <a:pt x="44" y="0"/>
                    <a:pt x="44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3" y="6"/>
                    <a:pt x="5" y="32"/>
                    <a:pt x="4" y="53"/>
                  </a:cubicBezTo>
                  <a:cubicBezTo>
                    <a:pt x="3" y="96"/>
                    <a:pt x="2" y="178"/>
                    <a:pt x="1" y="183"/>
                  </a:cubicBezTo>
                  <a:cubicBezTo>
                    <a:pt x="0" y="190"/>
                    <a:pt x="55" y="188"/>
                    <a:pt x="55" y="188"/>
                  </a:cubicBezTo>
                  <a:lnTo>
                    <a:pt x="64" y="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22" name="Freeform 177"/>
            <p:cNvSpPr>
              <a:spLocks/>
            </p:cNvSpPr>
            <p:nvPr/>
          </p:nvSpPr>
          <p:spPr bwMode="auto">
            <a:xfrm>
              <a:off x="5686426" y="4265613"/>
              <a:ext cx="277813" cy="889000"/>
            </a:xfrm>
            <a:custGeom>
              <a:avLst/>
              <a:gdLst>
                <a:gd name="T0" fmla="*/ 0 w 175"/>
                <a:gd name="T1" fmla="*/ 101600 h 560"/>
                <a:gd name="T2" fmla="*/ 103188 w 175"/>
                <a:gd name="T3" fmla="*/ 357188 h 560"/>
                <a:gd name="T4" fmla="*/ 174625 w 175"/>
                <a:gd name="T5" fmla="*/ 346075 h 560"/>
                <a:gd name="T6" fmla="*/ 106363 w 175"/>
                <a:gd name="T7" fmla="*/ 406400 h 560"/>
                <a:gd name="T8" fmla="*/ 277813 w 175"/>
                <a:gd name="T9" fmla="*/ 889000 h 560"/>
                <a:gd name="T10" fmla="*/ 217488 w 175"/>
                <a:gd name="T11" fmla="*/ 6350 h 560"/>
                <a:gd name="T12" fmla="*/ 168275 w 175"/>
                <a:gd name="T13" fmla="*/ 0 h 560"/>
                <a:gd name="T14" fmla="*/ 0 w 175"/>
                <a:gd name="T15" fmla="*/ 101600 h 5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5" h="560">
                  <a:moveTo>
                    <a:pt x="0" y="64"/>
                  </a:moveTo>
                  <a:lnTo>
                    <a:pt x="65" y="225"/>
                  </a:lnTo>
                  <a:lnTo>
                    <a:pt x="110" y="218"/>
                  </a:lnTo>
                  <a:lnTo>
                    <a:pt x="67" y="256"/>
                  </a:lnTo>
                  <a:lnTo>
                    <a:pt x="175" y="560"/>
                  </a:lnTo>
                  <a:lnTo>
                    <a:pt x="137" y="4"/>
                  </a:lnTo>
                  <a:lnTo>
                    <a:pt x="106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4B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6" name="Freeform 285"/>
            <p:cNvSpPr>
              <a:spLocks/>
            </p:cNvSpPr>
            <p:nvPr/>
          </p:nvSpPr>
          <p:spPr bwMode="auto">
            <a:xfrm>
              <a:off x="5994349" y="4354420"/>
              <a:ext cx="164483" cy="145818"/>
            </a:xfrm>
            <a:custGeom>
              <a:avLst/>
              <a:gdLst>
                <a:gd name="T0" fmla="*/ 16 w 104"/>
                <a:gd name="T1" fmla="*/ 2 h 92"/>
                <a:gd name="T2" fmla="*/ 81 w 104"/>
                <a:gd name="T3" fmla="*/ 0 h 92"/>
                <a:gd name="T4" fmla="*/ 104 w 104"/>
                <a:gd name="T5" fmla="*/ 52 h 92"/>
                <a:gd name="T6" fmla="*/ 81 w 104"/>
                <a:gd name="T7" fmla="*/ 85 h 92"/>
                <a:gd name="T8" fmla="*/ 52 w 104"/>
                <a:gd name="T9" fmla="*/ 92 h 92"/>
                <a:gd name="T10" fmla="*/ 22 w 104"/>
                <a:gd name="T11" fmla="*/ 85 h 92"/>
                <a:gd name="T12" fmla="*/ 0 w 104"/>
                <a:gd name="T13" fmla="*/ 50 h 92"/>
                <a:gd name="T14" fmla="*/ 16 w 104"/>
                <a:gd name="T15" fmla="*/ 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2">
                  <a:moveTo>
                    <a:pt x="16" y="2"/>
                  </a:moveTo>
                  <a:lnTo>
                    <a:pt x="81" y="0"/>
                  </a:lnTo>
                  <a:lnTo>
                    <a:pt x="104" y="52"/>
                  </a:lnTo>
                  <a:lnTo>
                    <a:pt x="81" y="85"/>
                  </a:lnTo>
                  <a:lnTo>
                    <a:pt x="52" y="92"/>
                  </a:lnTo>
                  <a:lnTo>
                    <a:pt x="22" y="85"/>
                  </a:lnTo>
                  <a:lnTo>
                    <a:pt x="0" y="5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0424" name="Freeform 286"/>
            <p:cNvSpPr>
              <a:spLocks/>
            </p:cNvSpPr>
            <p:nvPr/>
          </p:nvSpPr>
          <p:spPr bwMode="auto">
            <a:xfrm>
              <a:off x="6111876" y="4222750"/>
              <a:ext cx="182563" cy="257175"/>
            </a:xfrm>
            <a:custGeom>
              <a:avLst/>
              <a:gdLst>
                <a:gd name="T0" fmla="*/ 0 w 115"/>
                <a:gd name="T1" fmla="*/ 131763 h 162"/>
                <a:gd name="T2" fmla="*/ 66675 w 115"/>
                <a:gd name="T3" fmla="*/ 257175 h 162"/>
                <a:gd name="T4" fmla="*/ 182563 w 115"/>
                <a:gd name="T5" fmla="*/ 49213 h 162"/>
                <a:gd name="T6" fmla="*/ 119063 w 115"/>
                <a:gd name="T7" fmla="*/ 0 h 162"/>
                <a:gd name="T8" fmla="*/ 0 w 115"/>
                <a:gd name="T9" fmla="*/ 131763 h 1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5" h="162">
                  <a:moveTo>
                    <a:pt x="0" y="83"/>
                  </a:moveTo>
                  <a:lnTo>
                    <a:pt x="42" y="162"/>
                  </a:lnTo>
                  <a:lnTo>
                    <a:pt x="115" y="31"/>
                  </a:lnTo>
                  <a:lnTo>
                    <a:pt x="75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25" name="Freeform 287"/>
            <p:cNvSpPr>
              <a:spLocks/>
            </p:cNvSpPr>
            <p:nvPr/>
          </p:nvSpPr>
          <p:spPr bwMode="auto">
            <a:xfrm>
              <a:off x="6330951" y="3789363"/>
              <a:ext cx="158750" cy="201613"/>
            </a:xfrm>
            <a:custGeom>
              <a:avLst/>
              <a:gdLst>
                <a:gd name="T0" fmla="*/ 85990 w 48"/>
                <a:gd name="T1" fmla="*/ 0 h 61"/>
                <a:gd name="T2" fmla="*/ 3307 w 48"/>
                <a:gd name="T3" fmla="*/ 99154 h 61"/>
                <a:gd name="T4" fmla="*/ 72760 w 48"/>
                <a:gd name="T5" fmla="*/ 201613 h 61"/>
                <a:gd name="T6" fmla="*/ 155443 w 48"/>
                <a:gd name="T7" fmla="*/ 99154 h 61"/>
                <a:gd name="T8" fmla="*/ 85990 w 48"/>
                <a:gd name="T9" fmla="*/ 0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61">
                  <a:moveTo>
                    <a:pt x="26" y="0"/>
                  </a:moveTo>
                  <a:cubicBezTo>
                    <a:pt x="13" y="0"/>
                    <a:pt x="2" y="13"/>
                    <a:pt x="1" y="30"/>
                  </a:cubicBezTo>
                  <a:cubicBezTo>
                    <a:pt x="0" y="47"/>
                    <a:pt x="10" y="61"/>
                    <a:pt x="22" y="61"/>
                  </a:cubicBezTo>
                  <a:cubicBezTo>
                    <a:pt x="35" y="61"/>
                    <a:pt x="46" y="47"/>
                    <a:pt x="47" y="30"/>
                  </a:cubicBezTo>
                  <a:cubicBezTo>
                    <a:pt x="48" y="13"/>
                    <a:pt x="38" y="0"/>
                    <a:pt x="26" y="0"/>
                  </a:cubicBez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26" name="Freeform 288"/>
            <p:cNvSpPr>
              <a:spLocks/>
            </p:cNvSpPr>
            <p:nvPr/>
          </p:nvSpPr>
          <p:spPr bwMode="auto">
            <a:xfrm>
              <a:off x="5653088" y="3789363"/>
              <a:ext cx="158750" cy="201613"/>
            </a:xfrm>
            <a:custGeom>
              <a:avLst/>
              <a:gdLst>
                <a:gd name="T0" fmla="*/ 76068 w 48"/>
                <a:gd name="T1" fmla="*/ 0 h 61"/>
                <a:gd name="T2" fmla="*/ 155443 w 48"/>
                <a:gd name="T3" fmla="*/ 99154 h 61"/>
                <a:gd name="T4" fmla="*/ 85990 w 48"/>
                <a:gd name="T5" fmla="*/ 201613 h 61"/>
                <a:gd name="T6" fmla="*/ 3307 w 48"/>
                <a:gd name="T7" fmla="*/ 99154 h 61"/>
                <a:gd name="T8" fmla="*/ 76068 w 48"/>
                <a:gd name="T9" fmla="*/ 0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61">
                  <a:moveTo>
                    <a:pt x="23" y="0"/>
                  </a:moveTo>
                  <a:cubicBezTo>
                    <a:pt x="35" y="0"/>
                    <a:pt x="46" y="13"/>
                    <a:pt x="47" y="30"/>
                  </a:cubicBezTo>
                  <a:cubicBezTo>
                    <a:pt x="48" y="47"/>
                    <a:pt x="39" y="61"/>
                    <a:pt x="26" y="61"/>
                  </a:cubicBezTo>
                  <a:cubicBezTo>
                    <a:pt x="13" y="61"/>
                    <a:pt x="2" y="47"/>
                    <a:pt x="1" y="30"/>
                  </a:cubicBezTo>
                  <a:cubicBezTo>
                    <a:pt x="0" y="13"/>
                    <a:pt x="10" y="0"/>
                    <a:pt x="23" y="0"/>
                  </a:cubicBez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27" name="Freeform 289"/>
            <p:cNvSpPr>
              <a:spLocks/>
            </p:cNvSpPr>
            <p:nvPr/>
          </p:nvSpPr>
          <p:spPr bwMode="auto">
            <a:xfrm>
              <a:off x="5680076" y="3814763"/>
              <a:ext cx="79375" cy="155575"/>
            </a:xfrm>
            <a:custGeom>
              <a:avLst/>
              <a:gdLst>
                <a:gd name="T0" fmla="*/ 46302 w 24"/>
                <a:gd name="T1" fmla="*/ 6620 h 47"/>
                <a:gd name="T2" fmla="*/ 9922 w 24"/>
                <a:gd name="T3" fmla="*/ 26481 h 47"/>
                <a:gd name="T4" fmla="*/ 19844 w 24"/>
                <a:gd name="T5" fmla="*/ 132404 h 47"/>
                <a:gd name="T6" fmla="*/ 62839 w 24"/>
                <a:gd name="T7" fmla="*/ 142335 h 47"/>
                <a:gd name="T8" fmla="*/ 66146 w 24"/>
                <a:gd name="T9" fmla="*/ 102613 h 47"/>
                <a:gd name="T10" fmla="*/ 46302 w 24"/>
                <a:gd name="T11" fmla="*/ 76132 h 47"/>
                <a:gd name="T12" fmla="*/ 59531 w 24"/>
                <a:gd name="T13" fmla="*/ 62892 h 47"/>
                <a:gd name="T14" fmla="*/ 52917 w 24"/>
                <a:gd name="T15" fmla="*/ 19861 h 47"/>
                <a:gd name="T16" fmla="*/ 46302 w 24"/>
                <a:gd name="T17" fmla="*/ 6620 h 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47">
                  <a:moveTo>
                    <a:pt x="14" y="2"/>
                  </a:moveTo>
                  <a:cubicBezTo>
                    <a:pt x="13" y="2"/>
                    <a:pt x="6" y="0"/>
                    <a:pt x="3" y="8"/>
                  </a:cubicBezTo>
                  <a:cubicBezTo>
                    <a:pt x="0" y="15"/>
                    <a:pt x="3" y="35"/>
                    <a:pt x="6" y="40"/>
                  </a:cubicBezTo>
                  <a:cubicBezTo>
                    <a:pt x="10" y="45"/>
                    <a:pt x="16" y="47"/>
                    <a:pt x="19" y="43"/>
                  </a:cubicBezTo>
                  <a:cubicBezTo>
                    <a:pt x="23" y="39"/>
                    <a:pt x="24" y="34"/>
                    <a:pt x="20" y="31"/>
                  </a:cubicBezTo>
                  <a:cubicBezTo>
                    <a:pt x="16" y="29"/>
                    <a:pt x="14" y="26"/>
                    <a:pt x="14" y="23"/>
                  </a:cubicBezTo>
                  <a:cubicBezTo>
                    <a:pt x="15" y="21"/>
                    <a:pt x="17" y="21"/>
                    <a:pt x="18" y="19"/>
                  </a:cubicBezTo>
                  <a:cubicBezTo>
                    <a:pt x="19" y="17"/>
                    <a:pt x="18" y="10"/>
                    <a:pt x="16" y="6"/>
                  </a:cubicBezTo>
                  <a:cubicBezTo>
                    <a:pt x="15" y="1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F8A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28" name="Freeform 290"/>
            <p:cNvSpPr>
              <a:spLocks/>
            </p:cNvSpPr>
            <p:nvPr/>
          </p:nvSpPr>
          <p:spPr bwMode="auto">
            <a:xfrm>
              <a:off x="6386513" y="3814763"/>
              <a:ext cx="79375" cy="152400"/>
            </a:xfrm>
            <a:custGeom>
              <a:avLst/>
              <a:gdLst>
                <a:gd name="T0" fmla="*/ 36380 w 24"/>
                <a:gd name="T1" fmla="*/ 3313 h 46"/>
                <a:gd name="T2" fmla="*/ 72760 w 24"/>
                <a:gd name="T3" fmla="*/ 23191 h 46"/>
                <a:gd name="T4" fmla="*/ 52917 w 24"/>
                <a:gd name="T5" fmla="*/ 129209 h 46"/>
                <a:gd name="T6" fmla="*/ 9922 w 24"/>
                <a:gd name="T7" fmla="*/ 139148 h 46"/>
                <a:gd name="T8" fmla="*/ 9922 w 24"/>
                <a:gd name="T9" fmla="*/ 99391 h 46"/>
                <a:gd name="T10" fmla="*/ 29766 w 24"/>
                <a:gd name="T11" fmla="*/ 72887 h 46"/>
                <a:gd name="T12" fmla="*/ 19844 w 24"/>
                <a:gd name="T13" fmla="*/ 59635 h 46"/>
                <a:gd name="T14" fmla="*/ 29766 w 24"/>
                <a:gd name="T15" fmla="*/ 16565 h 46"/>
                <a:gd name="T16" fmla="*/ 36380 w 24"/>
                <a:gd name="T17" fmla="*/ 3313 h 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46">
                  <a:moveTo>
                    <a:pt x="11" y="1"/>
                  </a:moveTo>
                  <a:cubicBezTo>
                    <a:pt x="12" y="1"/>
                    <a:pt x="19" y="0"/>
                    <a:pt x="22" y="7"/>
                  </a:cubicBezTo>
                  <a:cubicBezTo>
                    <a:pt x="24" y="15"/>
                    <a:pt x="20" y="34"/>
                    <a:pt x="16" y="39"/>
                  </a:cubicBezTo>
                  <a:cubicBezTo>
                    <a:pt x="12" y="44"/>
                    <a:pt x="7" y="46"/>
                    <a:pt x="3" y="42"/>
                  </a:cubicBezTo>
                  <a:cubicBezTo>
                    <a:pt x="0" y="37"/>
                    <a:pt x="0" y="33"/>
                    <a:pt x="3" y="30"/>
                  </a:cubicBezTo>
                  <a:cubicBezTo>
                    <a:pt x="7" y="27"/>
                    <a:pt x="10" y="25"/>
                    <a:pt x="9" y="22"/>
                  </a:cubicBezTo>
                  <a:cubicBezTo>
                    <a:pt x="9" y="19"/>
                    <a:pt x="7" y="20"/>
                    <a:pt x="6" y="18"/>
                  </a:cubicBezTo>
                  <a:cubicBezTo>
                    <a:pt x="5" y="15"/>
                    <a:pt x="7" y="9"/>
                    <a:pt x="9" y="5"/>
                  </a:cubicBezTo>
                  <a:cubicBezTo>
                    <a:pt x="10" y="0"/>
                    <a:pt x="11" y="1"/>
                    <a:pt x="11" y="1"/>
                  </a:cubicBezTo>
                  <a:close/>
                </a:path>
              </a:pathLst>
            </a:custGeom>
            <a:solidFill>
              <a:srgbClr val="F8A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29" name="Freeform 291"/>
            <p:cNvSpPr>
              <a:spLocks/>
            </p:cNvSpPr>
            <p:nvPr/>
          </p:nvSpPr>
          <p:spPr bwMode="auto">
            <a:xfrm>
              <a:off x="5735638" y="3484563"/>
              <a:ext cx="671513" cy="796925"/>
            </a:xfrm>
            <a:custGeom>
              <a:avLst/>
              <a:gdLst>
                <a:gd name="T0" fmla="*/ 337410 w 203"/>
                <a:gd name="T1" fmla="*/ 0 h 241"/>
                <a:gd name="T2" fmla="*/ 671513 w 203"/>
                <a:gd name="T3" fmla="*/ 380275 h 241"/>
                <a:gd name="T4" fmla="*/ 334103 w 203"/>
                <a:gd name="T5" fmla="*/ 796925 h 241"/>
                <a:gd name="T6" fmla="*/ 0 w 203"/>
                <a:gd name="T7" fmla="*/ 380275 h 241"/>
                <a:gd name="T8" fmla="*/ 337410 w 203"/>
                <a:gd name="T9" fmla="*/ 0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41">
                  <a:moveTo>
                    <a:pt x="102" y="0"/>
                  </a:moveTo>
                  <a:cubicBezTo>
                    <a:pt x="158" y="0"/>
                    <a:pt x="203" y="52"/>
                    <a:pt x="203" y="115"/>
                  </a:cubicBezTo>
                  <a:cubicBezTo>
                    <a:pt x="203" y="178"/>
                    <a:pt x="157" y="241"/>
                    <a:pt x="101" y="241"/>
                  </a:cubicBezTo>
                  <a:cubicBezTo>
                    <a:pt x="45" y="241"/>
                    <a:pt x="0" y="178"/>
                    <a:pt x="0" y="115"/>
                  </a:cubicBezTo>
                  <a:cubicBezTo>
                    <a:pt x="0" y="52"/>
                    <a:pt x="46" y="0"/>
                    <a:pt x="102" y="0"/>
                  </a:cubicBez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0" name="Freeform 292"/>
            <p:cNvSpPr>
              <a:spLocks/>
            </p:cNvSpPr>
            <p:nvPr/>
          </p:nvSpPr>
          <p:spPr bwMode="auto">
            <a:xfrm>
              <a:off x="6330951" y="3573463"/>
              <a:ext cx="165100" cy="377825"/>
            </a:xfrm>
            <a:custGeom>
              <a:avLst/>
              <a:gdLst>
                <a:gd name="T0" fmla="*/ 56134 w 50"/>
                <a:gd name="T1" fmla="*/ 357939 h 114"/>
                <a:gd name="T2" fmla="*/ 56134 w 50"/>
                <a:gd name="T3" fmla="*/ 371196 h 114"/>
                <a:gd name="T4" fmla="*/ 56134 w 50"/>
                <a:gd name="T5" fmla="*/ 374511 h 114"/>
                <a:gd name="T6" fmla="*/ 66040 w 50"/>
                <a:gd name="T7" fmla="*/ 377825 h 114"/>
                <a:gd name="T8" fmla="*/ 56134 w 50"/>
                <a:gd name="T9" fmla="*/ 39771 h 114"/>
                <a:gd name="T10" fmla="*/ 0 w 50"/>
                <a:gd name="T11" fmla="*/ 53028 h 114"/>
                <a:gd name="T12" fmla="*/ 56134 w 50"/>
                <a:gd name="T13" fmla="*/ 357939 h 1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114">
                  <a:moveTo>
                    <a:pt x="17" y="108"/>
                  </a:moveTo>
                  <a:cubicBezTo>
                    <a:pt x="17" y="109"/>
                    <a:pt x="17" y="110"/>
                    <a:pt x="17" y="112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9" y="98"/>
                    <a:pt x="50" y="49"/>
                    <a:pt x="17" y="12"/>
                  </a:cubicBezTo>
                  <a:cubicBezTo>
                    <a:pt x="10" y="0"/>
                    <a:pt x="6" y="19"/>
                    <a:pt x="0" y="16"/>
                  </a:cubicBezTo>
                  <a:cubicBezTo>
                    <a:pt x="8" y="37"/>
                    <a:pt x="27" y="49"/>
                    <a:pt x="17" y="108"/>
                  </a:cubicBezTo>
                  <a:close/>
                </a:path>
              </a:pathLst>
            </a:custGeom>
            <a:solidFill>
              <a:srgbClr val="9D48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1" name="Freeform 293"/>
            <p:cNvSpPr>
              <a:spLocks/>
            </p:cNvSpPr>
            <p:nvPr/>
          </p:nvSpPr>
          <p:spPr bwMode="auto">
            <a:xfrm>
              <a:off x="5686426" y="3627438"/>
              <a:ext cx="125413" cy="323850"/>
            </a:xfrm>
            <a:custGeom>
              <a:avLst/>
              <a:gdLst>
                <a:gd name="T0" fmla="*/ 66007 w 38"/>
                <a:gd name="T1" fmla="*/ 304022 h 98"/>
                <a:gd name="T2" fmla="*/ 66007 w 38"/>
                <a:gd name="T3" fmla="*/ 317241 h 98"/>
                <a:gd name="T4" fmla="*/ 66007 w 38"/>
                <a:gd name="T5" fmla="*/ 320545 h 98"/>
                <a:gd name="T6" fmla="*/ 56106 w 38"/>
                <a:gd name="T7" fmla="*/ 323850 h 98"/>
                <a:gd name="T8" fmla="*/ 29703 w 38"/>
                <a:gd name="T9" fmla="*/ 42960 h 98"/>
                <a:gd name="T10" fmla="*/ 125413 w 38"/>
                <a:gd name="T11" fmla="*/ 0 h 98"/>
                <a:gd name="T12" fmla="*/ 66007 w 38"/>
                <a:gd name="T13" fmla="*/ 304022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98">
                  <a:moveTo>
                    <a:pt x="20" y="92"/>
                  </a:moveTo>
                  <a:cubicBezTo>
                    <a:pt x="20" y="93"/>
                    <a:pt x="20" y="94"/>
                    <a:pt x="20" y="96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9" y="82"/>
                    <a:pt x="0" y="29"/>
                    <a:pt x="9" y="13"/>
                  </a:cubicBezTo>
                  <a:cubicBezTo>
                    <a:pt x="16" y="2"/>
                    <a:pt x="31" y="3"/>
                    <a:pt x="38" y="0"/>
                  </a:cubicBezTo>
                  <a:cubicBezTo>
                    <a:pt x="30" y="21"/>
                    <a:pt x="11" y="33"/>
                    <a:pt x="20" y="92"/>
                  </a:cubicBezTo>
                  <a:close/>
                </a:path>
              </a:pathLst>
            </a:custGeom>
            <a:solidFill>
              <a:srgbClr val="9D48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2" name="Freeform 294"/>
            <p:cNvSpPr>
              <a:spLocks/>
            </p:cNvSpPr>
            <p:nvPr/>
          </p:nvSpPr>
          <p:spPr bwMode="auto">
            <a:xfrm>
              <a:off x="5851526" y="4225925"/>
              <a:ext cx="177800" cy="254000"/>
            </a:xfrm>
            <a:custGeom>
              <a:avLst/>
              <a:gdLst>
                <a:gd name="T0" fmla="*/ 177800 w 112"/>
                <a:gd name="T1" fmla="*/ 131763 h 160"/>
                <a:gd name="T2" fmla="*/ 112713 w 112"/>
                <a:gd name="T3" fmla="*/ 254000 h 160"/>
                <a:gd name="T4" fmla="*/ 0 w 112"/>
                <a:gd name="T5" fmla="*/ 46038 h 160"/>
                <a:gd name="T6" fmla="*/ 60325 w 112"/>
                <a:gd name="T7" fmla="*/ 0 h 160"/>
                <a:gd name="T8" fmla="*/ 177800 w 112"/>
                <a:gd name="T9" fmla="*/ 131763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" h="160">
                  <a:moveTo>
                    <a:pt x="112" y="83"/>
                  </a:moveTo>
                  <a:lnTo>
                    <a:pt x="71" y="160"/>
                  </a:lnTo>
                  <a:lnTo>
                    <a:pt x="0" y="29"/>
                  </a:lnTo>
                  <a:lnTo>
                    <a:pt x="38" y="0"/>
                  </a:lnTo>
                  <a:lnTo>
                    <a:pt x="112" y="83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3" name="Freeform 295"/>
            <p:cNvSpPr>
              <a:spLocks noEditPoints="1"/>
            </p:cNvSpPr>
            <p:nvPr/>
          </p:nvSpPr>
          <p:spPr bwMode="auto">
            <a:xfrm>
              <a:off x="5719763" y="3783013"/>
              <a:ext cx="693738" cy="234950"/>
            </a:xfrm>
            <a:custGeom>
              <a:avLst/>
              <a:gdLst>
                <a:gd name="T0" fmla="*/ 19821 w 210"/>
                <a:gd name="T1" fmla="*/ 13237 h 71"/>
                <a:gd name="T2" fmla="*/ 171783 w 210"/>
                <a:gd name="T3" fmla="*/ 3309 h 71"/>
                <a:gd name="T4" fmla="*/ 181693 w 210"/>
                <a:gd name="T5" fmla="*/ 3309 h 71"/>
                <a:gd name="T6" fmla="*/ 346869 w 210"/>
                <a:gd name="T7" fmla="*/ 29782 h 71"/>
                <a:gd name="T8" fmla="*/ 346869 w 210"/>
                <a:gd name="T9" fmla="*/ 29782 h 71"/>
                <a:gd name="T10" fmla="*/ 346869 w 210"/>
                <a:gd name="T11" fmla="*/ 29782 h 71"/>
                <a:gd name="T12" fmla="*/ 512045 w 210"/>
                <a:gd name="T13" fmla="*/ 3309 h 71"/>
                <a:gd name="T14" fmla="*/ 521955 w 210"/>
                <a:gd name="T15" fmla="*/ 3309 h 71"/>
                <a:gd name="T16" fmla="*/ 673917 w 210"/>
                <a:gd name="T17" fmla="*/ 13237 h 71"/>
                <a:gd name="T18" fmla="*/ 693738 w 210"/>
                <a:gd name="T19" fmla="*/ 36401 h 71"/>
                <a:gd name="T20" fmla="*/ 680524 w 210"/>
                <a:gd name="T21" fmla="*/ 66183 h 71"/>
                <a:gd name="T22" fmla="*/ 657399 w 210"/>
                <a:gd name="T23" fmla="*/ 132366 h 71"/>
                <a:gd name="T24" fmla="*/ 657399 w 210"/>
                <a:gd name="T25" fmla="*/ 142294 h 71"/>
                <a:gd name="T26" fmla="*/ 630971 w 210"/>
                <a:gd name="T27" fmla="*/ 195240 h 71"/>
                <a:gd name="T28" fmla="*/ 531866 w 210"/>
                <a:gd name="T29" fmla="*/ 231641 h 71"/>
                <a:gd name="T30" fmla="*/ 521955 w 210"/>
                <a:gd name="T31" fmla="*/ 231641 h 71"/>
                <a:gd name="T32" fmla="*/ 406332 w 210"/>
                <a:gd name="T33" fmla="*/ 158839 h 71"/>
                <a:gd name="T34" fmla="*/ 346869 w 210"/>
                <a:gd name="T35" fmla="*/ 79420 h 71"/>
                <a:gd name="T36" fmla="*/ 290709 w 210"/>
                <a:gd name="T37" fmla="*/ 158839 h 71"/>
                <a:gd name="T38" fmla="*/ 171783 w 210"/>
                <a:gd name="T39" fmla="*/ 231641 h 71"/>
                <a:gd name="T40" fmla="*/ 161872 w 210"/>
                <a:gd name="T41" fmla="*/ 231641 h 71"/>
                <a:gd name="T42" fmla="*/ 62767 w 210"/>
                <a:gd name="T43" fmla="*/ 195240 h 71"/>
                <a:gd name="T44" fmla="*/ 39642 w 210"/>
                <a:gd name="T45" fmla="*/ 142294 h 71"/>
                <a:gd name="T46" fmla="*/ 36339 w 210"/>
                <a:gd name="T47" fmla="*/ 132366 h 71"/>
                <a:gd name="T48" fmla="*/ 13214 w 210"/>
                <a:gd name="T49" fmla="*/ 66183 h 71"/>
                <a:gd name="T50" fmla="*/ 0 w 210"/>
                <a:gd name="T51" fmla="*/ 36401 h 71"/>
                <a:gd name="T52" fmla="*/ 19821 w 210"/>
                <a:gd name="T53" fmla="*/ 13237 h 71"/>
                <a:gd name="T54" fmla="*/ 627668 w 210"/>
                <a:gd name="T55" fmla="*/ 172076 h 71"/>
                <a:gd name="T56" fmla="*/ 627668 w 210"/>
                <a:gd name="T57" fmla="*/ 172076 h 71"/>
                <a:gd name="T58" fmla="*/ 647489 w 210"/>
                <a:gd name="T59" fmla="*/ 102584 h 71"/>
                <a:gd name="T60" fmla="*/ 627668 w 210"/>
                <a:gd name="T61" fmla="*/ 29782 h 71"/>
                <a:gd name="T62" fmla="*/ 521955 w 210"/>
                <a:gd name="T63" fmla="*/ 16546 h 71"/>
                <a:gd name="T64" fmla="*/ 422850 w 210"/>
                <a:gd name="T65" fmla="*/ 39710 h 71"/>
                <a:gd name="T66" fmla="*/ 409636 w 210"/>
                <a:gd name="T67" fmla="*/ 52946 h 71"/>
                <a:gd name="T68" fmla="*/ 399725 w 210"/>
                <a:gd name="T69" fmla="*/ 72801 h 71"/>
                <a:gd name="T70" fmla="*/ 469099 w 210"/>
                <a:gd name="T71" fmla="*/ 208477 h 71"/>
                <a:gd name="T72" fmla="*/ 521955 w 210"/>
                <a:gd name="T73" fmla="*/ 218404 h 71"/>
                <a:gd name="T74" fmla="*/ 627668 w 210"/>
                <a:gd name="T75" fmla="*/ 175385 h 71"/>
                <a:gd name="T76" fmla="*/ 627668 w 210"/>
                <a:gd name="T77" fmla="*/ 172076 h 71"/>
                <a:gd name="T78" fmla="*/ 66070 w 210"/>
                <a:gd name="T79" fmla="*/ 172076 h 71"/>
                <a:gd name="T80" fmla="*/ 66070 w 210"/>
                <a:gd name="T81" fmla="*/ 172076 h 71"/>
                <a:gd name="T82" fmla="*/ 69374 w 210"/>
                <a:gd name="T83" fmla="*/ 175385 h 71"/>
                <a:gd name="T84" fmla="*/ 171783 w 210"/>
                <a:gd name="T85" fmla="*/ 218404 h 71"/>
                <a:gd name="T86" fmla="*/ 224639 w 210"/>
                <a:gd name="T87" fmla="*/ 208477 h 71"/>
                <a:gd name="T88" fmla="*/ 294013 w 210"/>
                <a:gd name="T89" fmla="*/ 72801 h 71"/>
                <a:gd name="T90" fmla="*/ 287406 w 210"/>
                <a:gd name="T91" fmla="*/ 52946 h 71"/>
                <a:gd name="T92" fmla="*/ 274192 w 210"/>
                <a:gd name="T93" fmla="*/ 39710 h 71"/>
                <a:gd name="T94" fmla="*/ 171783 w 210"/>
                <a:gd name="T95" fmla="*/ 16546 h 71"/>
                <a:gd name="T96" fmla="*/ 66070 w 210"/>
                <a:gd name="T97" fmla="*/ 29782 h 71"/>
                <a:gd name="T98" fmla="*/ 46249 w 210"/>
                <a:gd name="T99" fmla="*/ 102584 h 71"/>
                <a:gd name="T100" fmla="*/ 66070 w 210"/>
                <a:gd name="T101" fmla="*/ 172076 h 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0" h="71">
                  <a:moveTo>
                    <a:pt x="6" y="4"/>
                  </a:moveTo>
                  <a:cubicBezTo>
                    <a:pt x="10" y="3"/>
                    <a:pt x="34" y="0"/>
                    <a:pt x="52" y="1"/>
                  </a:cubicBezTo>
                  <a:cubicBezTo>
                    <a:pt x="53" y="1"/>
                    <a:pt x="54" y="1"/>
                    <a:pt x="55" y="1"/>
                  </a:cubicBezTo>
                  <a:cubicBezTo>
                    <a:pt x="71" y="2"/>
                    <a:pt x="91" y="9"/>
                    <a:pt x="105" y="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120" y="9"/>
                    <a:pt x="139" y="2"/>
                    <a:pt x="155" y="1"/>
                  </a:cubicBezTo>
                  <a:cubicBezTo>
                    <a:pt x="156" y="1"/>
                    <a:pt x="157" y="1"/>
                    <a:pt x="158" y="1"/>
                  </a:cubicBezTo>
                  <a:cubicBezTo>
                    <a:pt x="176" y="0"/>
                    <a:pt x="200" y="3"/>
                    <a:pt x="204" y="4"/>
                  </a:cubicBezTo>
                  <a:cubicBezTo>
                    <a:pt x="210" y="6"/>
                    <a:pt x="210" y="7"/>
                    <a:pt x="210" y="11"/>
                  </a:cubicBezTo>
                  <a:cubicBezTo>
                    <a:pt x="210" y="15"/>
                    <a:pt x="210" y="18"/>
                    <a:pt x="206" y="20"/>
                  </a:cubicBezTo>
                  <a:cubicBezTo>
                    <a:pt x="202" y="21"/>
                    <a:pt x="202" y="26"/>
                    <a:pt x="199" y="40"/>
                  </a:cubicBezTo>
                  <a:cubicBezTo>
                    <a:pt x="199" y="41"/>
                    <a:pt x="199" y="42"/>
                    <a:pt x="199" y="43"/>
                  </a:cubicBezTo>
                  <a:cubicBezTo>
                    <a:pt x="197" y="49"/>
                    <a:pt x="195" y="55"/>
                    <a:pt x="191" y="59"/>
                  </a:cubicBezTo>
                  <a:cubicBezTo>
                    <a:pt x="186" y="65"/>
                    <a:pt x="177" y="69"/>
                    <a:pt x="161" y="70"/>
                  </a:cubicBezTo>
                  <a:cubicBezTo>
                    <a:pt x="160" y="70"/>
                    <a:pt x="159" y="70"/>
                    <a:pt x="158" y="70"/>
                  </a:cubicBezTo>
                  <a:cubicBezTo>
                    <a:pt x="133" y="71"/>
                    <a:pt x="125" y="54"/>
                    <a:pt x="123" y="48"/>
                  </a:cubicBezTo>
                  <a:cubicBezTo>
                    <a:pt x="117" y="38"/>
                    <a:pt x="119" y="25"/>
                    <a:pt x="105" y="24"/>
                  </a:cubicBezTo>
                  <a:cubicBezTo>
                    <a:pt x="91" y="25"/>
                    <a:pt x="93" y="38"/>
                    <a:pt x="88" y="48"/>
                  </a:cubicBezTo>
                  <a:cubicBezTo>
                    <a:pt x="85" y="54"/>
                    <a:pt x="77" y="71"/>
                    <a:pt x="52" y="70"/>
                  </a:cubicBezTo>
                  <a:cubicBezTo>
                    <a:pt x="51" y="70"/>
                    <a:pt x="50" y="70"/>
                    <a:pt x="49" y="70"/>
                  </a:cubicBezTo>
                  <a:cubicBezTo>
                    <a:pt x="33" y="69"/>
                    <a:pt x="24" y="65"/>
                    <a:pt x="19" y="59"/>
                  </a:cubicBezTo>
                  <a:cubicBezTo>
                    <a:pt x="15" y="55"/>
                    <a:pt x="13" y="49"/>
                    <a:pt x="12" y="43"/>
                  </a:cubicBezTo>
                  <a:cubicBezTo>
                    <a:pt x="11" y="42"/>
                    <a:pt x="11" y="41"/>
                    <a:pt x="11" y="40"/>
                  </a:cubicBezTo>
                  <a:cubicBezTo>
                    <a:pt x="8" y="26"/>
                    <a:pt x="8" y="21"/>
                    <a:pt x="4" y="20"/>
                  </a:cubicBezTo>
                  <a:cubicBezTo>
                    <a:pt x="1" y="18"/>
                    <a:pt x="0" y="15"/>
                    <a:pt x="0" y="11"/>
                  </a:cubicBezTo>
                  <a:cubicBezTo>
                    <a:pt x="0" y="7"/>
                    <a:pt x="0" y="6"/>
                    <a:pt x="6" y="4"/>
                  </a:cubicBezTo>
                  <a:close/>
                  <a:moveTo>
                    <a:pt x="190" y="52"/>
                  </a:moveTo>
                  <a:cubicBezTo>
                    <a:pt x="190" y="52"/>
                    <a:pt x="190" y="52"/>
                    <a:pt x="190" y="52"/>
                  </a:cubicBezTo>
                  <a:cubicBezTo>
                    <a:pt x="193" y="47"/>
                    <a:pt x="195" y="39"/>
                    <a:pt x="196" y="31"/>
                  </a:cubicBezTo>
                  <a:cubicBezTo>
                    <a:pt x="197" y="21"/>
                    <a:pt x="195" y="12"/>
                    <a:pt x="190" y="9"/>
                  </a:cubicBezTo>
                  <a:cubicBezTo>
                    <a:pt x="186" y="7"/>
                    <a:pt x="173" y="5"/>
                    <a:pt x="158" y="5"/>
                  </a:cubicBezTo>
                  <a:cubicBezTo>
                    <a:pt x="147" y="6"/>
                    <a:pt x="135" y="8"/>
                    <a:pt x="128" y="12"/>
                  </a:cubicBezTo>
                  <a:cubicBezTo>
                    <a:pt x="126" y="13"/>
                    <a:pt x="125" y="15"/>
                    <a:pt x="124" y="16"/>
                  </a:cubicBezTo>
                  <a:cubicBezTo>
                    <a:pt x="122" y="18"/>
                    <a:pt x="121" y="20"/>
                    <a:pt x="121" y="22"/>
                  </a:cubicBezTo>
                  <a:cubicBezTo>
                    <a:pt x="119" y="36"/>
                    <a:pt x="131" y="58"/>
                    <a:pt x="142" y="63"/>
                  </a:cubicBezTo>
                  <a:cubicBezTo>
                    <a:pt x="146" y="65"/>
                    <a:pt x="152" y="66"/>
                    <a:pt x="158" y="66"/>
                  </a:cubicBezTo>
                  <a:cubicBezTo>
                    <a:pt x="171" y="66"/>
                    <a:pt x="185" y="62"/>
                    <a:pt x="190" y="53"/>
                  </a:cubicBezTo>
                  <a:cubicBezTo>
                    <a:pt x="190" y="53"/>
                    <a:pt x="190" y="53"/>
                    <a:pt x="190" y="52"/>
                  </a:cubicBezTo>
                  <a:close/>
                  <a:moveTo>
                    <a:pt x="20" y="52"/>
                  </a:moveTo>
                  <a:cubicBezTo>
                    <a:pt x="20" y="52"/>
                    <a:pt x="20" y="52"/>
                    <a:pt x="20" y="52"/>
                  </a:cubicBezTo>
                  <a:cubicBezTo>
                    <a:pt x="20" y="53"/>
                    <a:pt x="20" y="53"/>
                    <a:pt x="21" y="53"/>
                  </a:cubicBezTo>
                  <a:cubicBezTo>
                    <a:pt x="26" y="62"/>
                    <a:pt x="39" y="66"/>
                    <a:pt x="52" y="66"/>
                  </a:cubicBezTo>
                  <a:cubicBezTo>
                    <a:pt x="58" y="66"/>
                    <a:pt x="64" y="65"/>
                    <a:pt x="68" y="63"/>
                  </a:cubicBezTo>
                  <a:cubicBezTo>
                    <a:pt x="80" y="58"/>
                    <a:pt x="91" y="36"/>
                    <a:pt x="89" y="22"/>
                  </a:cubicBezTo>
                  <a:cubicBezTo>
                    <a:pt x="89" y="20"/>
                    <a:pt x="88" y="18"/>
                    <a:pt x="87" y="16"/>
                  </a:cubicBezTo>
                  <a:cubicBezTo>
                    <a:pt x="86" y="15"/>
                    <a:pt x="84" y="13"/>
                    <a:pt x="83" y="12"/>
                  </a:cubicBezTo>
                  <a:cubicBezTo>
                    <a:pt x="76" y="8"/>
                    <a:pt x="64" y="6"/>
                    <a:pt x="52" y="5"/>
                  </a:cubicBezTo>
                  <a:cubicBezTo>
                    <a:pt x="38" y="5"/>
                    <a:pt x="24" y="7"/>
                    <a:pt x="20" y="9"/>
                  </a:cubicBezTo>
                  <a:cubicBezTo>
                    <a:pt x="15" y="12"/>
                    <a:pt x="14" y="21"/>
                    <a:pt x="14" y="31"/>
                  </a:cubicBezTo>
                  <a:cubicBezTo>
                    <a:pt x="15" y="39"/>
                    <a:pt x="17" y="47"/>
                    <a:pt x="20" y="52"/>
                  </a:cubicBezTo>
                  <a:close/>
                </a:path>
              </a:pathLst>
            </a:custGeom>
            <a:solidFill>
              <a:srgbClr val="4E4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4" name="Freeform 296"/>
            <p:cNvSpPr>
              <a:spLocks/>
            </p:cNvSpPr>
            <p:nvPr/>
          </p:nvSpPr>
          <p:spPr bwMode="auto">
            <a:xfrm>
              <a:off x="5762626" y="3795713"/>
              <a:ext cx="260350" cy="207963"/>
            </a:xfrm>
            <a:custGeom>
              <a:avLst/>
              <a:gdLst>
                <a:gd name="T0" fmla="*/ 128527 w 79"/>
                <a:gd name="T1" fmla="*/ 3301 h 63"/>
                <a:gd name="T2" fmla="*/ 19773 w 79"/>
                <a:gd name="T3" fmla="*/ 13204 h 63"/>
                <a:gd name="T4" fmla="*/ 0 w 79"/>
                <a:gd name="T5" fmla="*/ 89127 h 63"/>
                <a:gd name="T6" fmla="*/ 19773 w 79"/>
                <a:gd name="T7" fmla="*/ 161749 h 63"/>
                <a:gd name="T8" fmla="*/ 23069 w 79"/>
                <a:gd name="T9" fmla="*/ 165050 h 63"/>
                <a:gd name="T10" fmla="*/ 128527 w 79"/>
                <a:gd name="T11" fmla="*/ 207963 h 63"/>
                <a:gd name="T12" fmla="*/ 184552 w 79"/>
                <a:gd name="T13" fmla="*/ 198060 h 63"/>
                <a:gd name="T14" fmla="*/ 253759 w 79"/>
                <a:gd name="T15" fmla="*/ 59418 h 63"/>
                <a:gd name="T16" fmla="*/ 247168 w 79"/>
                <a:gd name="T17" fmla="*/ 36311 h 63"/>
                <a:gd name="T18" fmla="*/ 230690 w 79"/>
                <a:gd name="T19" fmla="*/ 26408 h 63"/>
                <a:gd name="T20" fmla="*/ 128527 w 79"/>
                <a:gd name="T21" fmla="*/ 3301 h 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9" h="63">
                  <a:moveTo>
                    <a:pt x="39" y="1"/>
                  </a:moveTo>
                  <a:cubicBezTo>
                    <a:pt x="24" y="0"/>
                    <a:pt x="10" y="2"/>
                    <a:pt x="6" y="4"/>
                  </a:cubicBezTo>
                  <a:cubicBezTo>
                    <a:pt x="1" y="8"/>
                    <a:pt x="0" y="17"/>
                    <a:pt x="0" y="27"/>
                  </a:cubicBezTo>
                  <a:cubicBezTo>
                    <a:pt x="1" y="35"/>
                    <a:pt x="3" y="43"/>
                    <a:pt x="6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59"/>
                    <a:pt x="26" y="63"/>
                    <a:pt x="39" y="63"/>
                  </a:cubicBezTo>
                  <a:cubicBezTo>
                    <a:pt x="45" y="63"/>
                    <a:pt x="51" y="62"/>
                    <a:pt x="56" y="60"/>
                  </a:cubicBezTo>
                  <a:cubicBezTo>
                    <a:pt x="67" y="54"/>
                    <a:pt x="79" y="32"/>
                    <a:pt x="77" y="18"/>
                  </a:cubicBezTo>
                  <a:cubicBezTo>
                    <a:pt x="77" y="16"/>
                    <a:pt x="76" y="13"/>
                    <a:pt x="75" y="11"/>
                  </a:cubicBezTo>
                  <a:cubicBezTo>
                    <a:pt x="74" y="10"/>
                    <a:pt x="72" y="9"/>
                    <a:pt x="70" y="8"/>
                  </a:cubicBezTo>
                  <a:cubicBezTo>
                    <a:pt x="63" y="3"/>
                    <a:pt x="51" y="1"/>
                    <a:pt x="39" y="1"/>
                  </a:cubicBezTo>
                  <a:close/>
                </a:path>
              </a:pathLst>
            </a:custGeom>
            <a:solidFill>
              <a:srgbClr val="C0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5" name="Freeform 297"/>
            <p:cNvSpPr>
              <a:spLocks/>
            </p:cNvSpPr>
            <p:nvPr/>
          </p:nvSpPr>
          <p:spPr bwMode="auto">
            <a:xfrm>
              <a:off x="5765801" y="3798888"/>
              <a:ext cx="228600" cy="201613"/>
            </a:xfrm>
            <a:custGeom>
              <a:avLst/>
              <a:gdLst>
                <a:gd name="T0" fmla="*/ 86139 w 69"/>
                <a:gd name="T1" fmla="*/ 0 h 61"/>
                <a:gd name="T2" fmla="*/ 16565 w 69"/>
                <a:gd name="T3" fmla="*/ 9915 h 61"/>
                <a:gd name="T4" fmla="*/ 0 w 69"/>
                <a:gd name="T5" fmla="*/ 39662 h 61"/>
                <a:gd name="T6" fmla="*/ 162339 w 69"/>
                <a:gd name="T7" fmla="*/ 201613 h 61"/>
                <a:gd name="T8" fmla="*/ 182217 w 69"/>
                <a:gd name="T9" fmla="*/ 195003 h 61"/>
                <a:gd name="T10" fmla="*/ 228600 w 69"/>
                <a:gd name="T11" fmla="*/ 142121 h 61"/>
                <a:gd name="T12" fmla="*/ 86139 w 69"/>
                <a:gd name="T13" fmla="*/ 0 h 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61">
                  <a:moveTo>
                    <a:pt x="26" y="0"/>
                  </a:moveTo>
                  <a:cubicBezTo>
                    <a:pt x="16" y="0"/>
                    <a:pt x="8" y="2"/>
                    <a:pt x="5" y="3"/>
                  </a:cubicBezTo>
                  <a:cubicBezTo>
                    <a:pt x="3" y="5"/>
                    <a:pt x="1" y="8"/>
                    <a:pt x="0" y="12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1" y="61"/>
                    <a:pt x="53" y="60"/>
                    <a:pt x="55" y="59"/>
                  </a:cubicBezTo>
                  <a:cubicBezTo>
                    <a:pt x="60" y="56"/>
                    <a:pt x="65" y="50"/>
                    <a:pt x="69" y="43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6" name="Freeform 298"/>
            <p:cNvSpPr>
              <a:spLocks/>
            </p:cNvSpPr>
            <p:nvPr/>
          </p:nvSpPr>
          <p:spPr bwMode="auto">
            <a:xfrm>
              <a:off x="6108701" y="3795713"/>
              <a:ext cx="261938" cy="207963"/>
            </a:xfrm>
            <a:custGeom>
              <a:avLst/>
              <a:gdLst>
                <a:gd name="T0" fmla="*/ 6631 w 79"/>
                <a:gd name="T1" fmla="*/ 59418 h 63"/>
                <a:gd name="T2" fmla="*/ 79576 w 79"/>
                <a:gd name="T3" fmla="*/ 198060 h 63"/>
                <a:gd name="T4" fmla="*/ 132627 w 79"/>
                <a:gd name="T5" fmla="*/ 207963 h 63"/>
                <a:gd name="T6" fmla="*/ 238728 w 79"/>
                <a:gd name="T7" fmla="*/ 165050 h 63"/>
                <a:gd name="T8" fmla="*/ 242044 w 79"/>
                <a:gd name="T9" fmla="*/ 161749 h 63"/>
                <a:gd name="T10" fmla="*/ 261938 w 79"/>
                <a:gd name="T11" fmla="*/ 89127 h 63"/>
                <a:gd name="T12" fmla="*/ 261938 w 79"/>
                <a:gd name="T13" fmla="*/ 82525 h 63"/>
                <a:gd name="T14" fmla="*/ 261938 w 79"/>
                <a:gd name="T15" fmla="*/ 56117 h 63"/>
                <a:gd name="T16" fmla="*/ 242044 w 79"/>
                <a:gd name="T17" fmla="*/ 16505 h 63"/>
                <a:gd name="T18" fmla="*/ 132627 w 79"/>
                <a:gd name="T19" fmla="*/ 3301 h 63"/>
                <a:gd name="T20" fmla="*/ 29841 w 79"/>
                <a:gd name="T21" fmla="*/ 26408 h 63"/>
                <a:gd name="T22" fmla="*/ 16578 w 79"/>
                <a:gd name="T23" fmla="*/ 36311 h 63"/>
                <a:gd name="T24" fmla="*/ 6631 w 79"/>
                <a:gd name="T25" fmla="*/ 59418 h 6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9" h="63">
                  <a:moveTo>
                    <a:pt x="2" y="18"/>
                  </a:moveTo>
                  <a:cubicBezTo>
                    <a:pt x="0" y="32"/>
                    <a:pt x="12" y="54"/>
                    <a:pt x="24" y="60"/>
                  </a:cubicBezTo>
                  <a:cubicBezTo>
                    <a:pt x="28" y="62"/>
                    <a:pt x="34" y="63"/>
                    <a:pt x="40" y="63"/>
                  </a:cubicBezTo>
                  <a:cubicBezTo>
                    <a:pt x="53" y="63"/>
                    <a:pt x="67" y="59"/>
                    <a:pt x="72" y="50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6" y="43"/>
                    <a:pt x="78" y="35"/>
                    <a:pt x="79" y="27"/>
                  </a:cubicBezTo>
                  <a:cubicBezTo>
                    <a:pt x="79" y="26"/>
                    <a:pt x="79" y="25"/>
                    <a:pt x="79" y="25"/>
                  </a:cubicBezTo>
                  <a:cubicBezTo>
                    <a:pt x="79" y="22"/>
                    <a:pt x="79" y="19"/>
                    <a:pt x="79" y="17"/>
                  </a:cubicBezTo>
                  <a:cubicBezTo>
                    <a:pt x="78" y="11"/>
                    <a:pt x="76" y="7"/>
                    <a:pt x="73" y="5"/>
                  </a:cubicBezTo>
                  <a:cubicBezTo>
                    <a:pt x="69" y="2"/>
                    <a:pt x="55" y="0"/>
                    <a:pt x="40" y="1"/>
                  </a:cubicBezTo>
                  <a:cubicBezTo>
                    <a:pt x="28" y="1"/>
                    <a:pt x="16" y="3"/>
                    <a:pt x="9" y="8"/>
                  </a:cubicBezTo>
                  <a:cubicBezTo>
                    <a:pt x="7" y="9"/>
                    <a:pt x="6" y="10"/>
                    <a:pt x="5" y="11"/>
                  </a:cubicBezTo>
                  <a:cubicBezTo>
                    <a:pt x="4" y="13"/>
                    <a:pt x="3" y="16"/>
                    <a:pt x="2" y="18"/>
                  </a:cubicBezTo>
                  <a:close/>
                </a:path>
              </a:pathLst>
            </a:custGeom>
            <a:solidFill>
              <a:srgbClr val="C0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7" name="Freeform 299"/>
            <p:cNvSpPr>
              <a:spLocks/>
            </p:cNvSpPr>
            <p:nvPr/>
          </p:nvSpPr>
          <p:spPr bwMode="auto">
            <a:xfrm>
              <a:off x="6119813" y="3802063"/>
              <a:ext cx="233363" cy="198438"/>
            </a:xfrm>
            <a:custGeom>
              <a:avLst/>
              <a:gdLst>
                <a:gd name="T0" fmla="*/ 157767 w 71"/>
                <a:gd name="T1" fmla="*/ 198438 h 60"/>
                <a:gd name="T2" fmla="*/ 226789 w 71"/>
                <a:gd name="T3" fmla="*/ 158750 h 60"/>
                <a:gd name="T4" fmla="*/ 230076 w 71"/>
                <a:gd name="T5" fmla="*/ 155443 h 60"/>
                <a:gd name="T6" fmla="*/ 233363 w 71"/>
                <a:gd name="T7" fmla="*/ 145521 h 60"/>
                <a:gd name="T8" fmla="*/ 85457 w 71"/>
                <a:gd name="T9" fmla="*/ 0 h 60"/>
                <a:gd name="T10" fmla="*/ 19721 w 71"/>
                <a:gd name="T11" fmla="*/ 19844 h 60"/>
                <a:gd name="T12" fmla="*/ 6574 w 71"/>
                <a:gd name="T13" fmla="*/ 29766 h 60"/>
                <a:gd name="T14" fmla="*/ 0 w 71"/>
                <a:gd name="T15" fmla="*/ 39688 h 60"/>
                <a:gd name="T16" fmla="*/ 157767 w 71"/>
                <a:gd name="T17" fmla="*/ 198438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1" h="60">
                  <a:moveTo>
                    <a:pt x="48" y="60"/>
                  </a:moveTo>
                  <a:cubicBezTo>
                    <a:pt x="57" y="58"/>
                    <a:pt x="66" y="54"/>
                    <a:pt x="69" y="48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6"/>
                    <a:pt x="71" y="45"/>
                    <a:pt x="71" y="4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1"/>
                    <a:pt x="11" y="3"/>
                    <a:pt x="6" y="6"/>
                  </a:cubicBezTo>
                  <a:cubicBezTo>
                    <a:pt x="4" y="7"/>
                    <a:pt x="3" y="8"/>
                    <a:pt x="2" y="9"/>
                  </a:cubicBezTo>
                  <a:cubicBezTo>
                    <a:pt x="1" y="10"/>
                    <a:pt x="1" y="11"/>
                    <a:pt x="0" y="12"/>
                  </a:cubicBezTo>
                  <a:lnTo>
                    <a:pt x="48" y="6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38" name="Freeform 300"/>
            <p:cNvSpPr>
              <a:spLocks/>
            </p:cNvSpPr>
            <p:nvPr/>
          </p:nvSpPr>
          <p:spPr bwMode="auto">
            <a:xfrm>
              <a:off x="5749926" y="3459163"/>
              <a:ext cx="719138" cy="352425"/>
            </a:xfrm>
            <a:custGeom>
              <a:avLst/>
              <a:gdLst>
                <a:gd name="T0" fmla="*/ 39586 w 218"/>
                <a:gd name="T1" fmla="*/ 181153 h 107"/>
                <a:gd name="T2" fmla="*/ 329880 w 218"/>
                <a:gd name="T3" fmla="*/ 0 h 107"/>
                <a:gd name="T4" fmla="*/ 613576 w 218"/>
                <a:gd name="T5" fmla="*/ 309607 h 107"/>
                <a:gd name="T6" fmla="*/ 603680 w 218"/>
                <a:gd name="T7" fmla="*/ 279964 h 107"/>
                <a:gd name="T8" fmla="*/ 567393 w 218"/>
                <a:gd name="T9" fmla="*/ 237146 h 107"/>
                <a:gd name="T10" fmla="*/ 583887 w 218"/>
                <a:gd name="T11" fmla="*/ 352425 h 107"/>
                <a:gd name="T12" fmla="*/ 488222 w 218"/>
                <a:gd name="T13" fmla="*/ 266789 h 107"/>
                <a:gd name="T14" fmla="*/ 554198 w 218"/>
                <a:gd name="T15" fmla="*/ 335957 h 107"/>
                <a:gd name="T16" fmla="*/ 39586 w 218"/>
                <a:gd name="T17" fmla="*/ 181153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8" h="107">
                  <a:moveTo>
                    <a:pt x="12" y="55"/>
                  </a:moveTo>
                  <a:cubicBezTo>
                    <a:pt x="0" y="28"/>
                    <a:pt x="49" y="0"/>
                    <a:pt x="100" y="0"/>
                  </a:cubicBezTo>
                  <a:cubicBezTo>
                    <a:pt x="159" y="1"/>
                    <a:pt x="218" y="35"/>
                    <a:pt x="186" y="94"/>
                  </a:cubicBezTo>
                  <a:cubicBezTo>
                    <a:pt x="186" y="91"/>
                    <a:pt x="184" y="88"/>
                    <a:pt x="183" y="85"/>
                  </a:cubicBezTo>
                  <a:cubicBezTo>
                    <a:pt x="178" y="72"/>
                    <a:pt x="172" y="72"/>
                    <a:pt x="172" y="72"/>
                  </a:cubicBezTo>
                  <a:cubicBezTo>
                    <a:pt x="177" y="84"/>
                    <a:pt x="182" y="94"/>
                    <a:pt x="177" y="107"/>
                  </a:cubicBezTo>
                  <a:cubicBezTo>
                    <a:pt x="171" y="96"/>
                    <a:pt x="161" y="87"/>
                    <a:pt x="148" y="81"/>
                  </a:cubicBezTo>
                  <a:cubicBezTo>
                    <a:pt x="162" y="93"/>
                    <a:pt x="168" y="102"/>
                    <a:pt x="168" y="102"/>
                  </a:cubicBezTo>
                  <a:cubicBezTo>
                    <a:pt x="113" y="63"/>
                    <a:pt x="77" y="60"/>
                    <a:pt x="12" y="55"/>
                  </a:cubicBezTo>
                  <a:close/>
                </a:path>
              </a:pathLst>
            </a:custGeom>
            <a:solidFill>
              <a:srgbClr val="9D48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</p:grpSp>
      <p:grpSp>
        <p:nvGrpSpPr>
          <p:cNvPr id="322" name="Group 321"/>
          <p:cNvGrpSpPr>
            <a:grpSpLocks/>
          </p:cNvGrpSpPr>
          <p:nvPr/>
        </p:nvGrpSpPr>
        <p:grpSpPr bwMode="auto">
          <a:xfrm>
            <a:off x="1743075" y="3578225"/>
            <a:ext cx="2330450" cy="3159125"/>
            <a:chOff x="1446213" y="3263900"/>
            <a:chExt cx="2489201" cy="3375026"/>
          </a:xfrm>
        </p:grpSpPr>
        <p:sp>
          <p:nvSpPr>
            <p:cNvPr id="140372" name="Rectangle 178"/>
            <p:cNvSpPr>
              <a:spLocks noChangeArrowheads="1"/>
            </p:cNvSpPr>
            <p:nvPr/>
          </p:nvSpPr>
          <p:spPr bwMode="auto">
            <a:xfrm>
              <a:off x="2109788" y="5891213"/>
              <a:ext cx="82550" cy="334963"/>
            </a:xfrm>
            <a:prstGeom prst="rect">
              <a:avLst/>
            </a:pr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73" name="Freeform 179"/>
            <p:cNvSpPr>
              <a:spLocks/>
            </p:cNvSpPr>
            <p:nvPr/>
          </p:nvSpPr>
          <p:spPr bwMode="auto">
            <a:xfrm>
              <a:off x="1468438" y="4983163"/>
              <a:ext cx="287338" cy="904875"/>
            </a:xfrm>
            <a:custGeom>
              <a:avLst/>
              <a:gdLst>
                <a:gd name="T0" fmla="*/ 75963 w 87"/>
                <a:gd name="T1" fmla="*/ 0 h 274"/>
                <a:gd name="T2" fmla="*/ 72660 w 87"/>
                <a:gd name="T3" fmla="*/ 165123 h 274"/>
                <a:gd name="T4" fmla="*/ 287338 w 87"/>
                <a:gd name="T5" fmla="*/ 845431 h 274"/>
                <a:gd name="T6" fmla="*/ 287338 w 87"/>
                <a:gd name="T7" fmla="*/ 904875 h 274"/>
                <a:gd name="T8" fmla="*/ 13211 w 87"/>
                <a:gd name="T9" fmla="*/ 165123 h 274"/>
                <a:gd name="T10" fmla="*/ 16514 w 87"/>
                <a:gd name="T11" fmla="*/ 0 h 274"/>
                <a:gd name="T12" fmla="*/ 75963 w 87"/>
                <a:gd name="T13" fmla="*/ 0 h 2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" h="274">
                  <a:moveTo>
                    <a:pt x="23" y="0"/>
                  </a:moveTo>
                  <a:cubicBezTo>
                    <a:pt x="23" y="17"/>
                    <a:pt x="22" y="34"/>
                    <a:pt x="22" y="50"/>
                  </a:cubicBezTo>
                  <a:cubicBezTo>
                    <a:pt x="20" y="160"/>
                    <a:pt x="18" y="254"/>
                    <a:pt x="87" y="256"/>
                  </a:cubicBezTo>
                  <a:cubicBezTo>
                    <a:pt x="87" y="274"/>
                    <a:pt x="87" y="274"/>
                    <a:pt x="87" y="274"/>
                  </a:cubicBezTo>
                  <a:cubicBezTo>
                    <a:pt x="0" y="271"/>
                    <a:pt x="2" y="169"/>
                    <a:pt x="4" y="50"/>
                  </a:cubicBezTo>
                  <a:cubicBezTo>
                    <a:pt x="5" y="33"/>
                    <a:pt x="5" y="17"/>
                    <a:pt x="5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74" name="Freeform 180"/>
            <p:cNvSpPr>
              <a:spLocks/>
            </p:cNvSpPr>
            <p:nvPr/>
          </p:nvSpPr>
          <p:spPr bwMode="auto">
            <a:xfrm>
              <a:off x="1601788" y="5659438"/>
              <a:ext cx="1095375" cy="231775"/>
            </a:xfrm>
            <a:custGeom>
              <a:avLst/>
              <a:gdLst>
                <a:gd name="T0" fmla="*/ 547688 w 332"/>
                <a:gd name="T1" fmla="*/ 0 h 70"/>
                <a:gd name="T2" fmla="*/ 1095375 w 332"/>
                <a:gd name="T3" fmla="*/ 208598 h 70"/>
                <a:gd name="T4" fmla="*/ 1088776 w 332"/>
                <a:gd name="T5" fmla="*/ 231775 h 70"/>
                <a:gd name="T6" fmla="*/ 6599 w 332"/>
                <a:gd name="T7" fmla="*/ 231775 h 70"/>
                <a:gd name="T8" fmla="*/ 0 w 332"/>
                <a:gd name="T9" fmla="*/ 208598 h 70"/>
                <a:gd name="T10" fmla="*/ 547688 w 332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2" h="70">
                  <a:moveTo>
                    <a:pt x="166" y="0"/>
                  </a:moveTo>
                  <a:cubicBezTo>
                    <a:pt x="258" y="0"/>
                    <a:pt x="332" y="28"/>
                    <a:pt x="332" y="63"/>
                  </a:cubicBezTo>
                  <a:cubicBezTo>
                    <a:pt x="332" y="65"/>
                    <a:pt x="331" y="68"/>
                    <a:pt x="330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68"/>
                    <a:pt x="0" y="65"/>
                    <a:pt x="0" y="63"/>
                  </a:cubicBezTo>
                  <a:cubicBezTo>
                    <a:pt x="0" y="28"/>
                    <a:pt x="75" y="0"/>
                    <a:pt x="166" y="0"/>
                  </a:cubicBezTo>
                  <a:close/>
                </a:path>
              </a:pathLst>
            </a:custGeom>
            <a:solidFill>
              <a:srgbClr val="435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75" name="Freeform 181"/>
            <p:cNvSpPr>
              <a:spLocks/>
            </p:cNvSpPr>
            <p:nvPr/>
          </p:nvSpPr>
          <p:spPr bwMode="auto">
            <a:xfrm>
              <a:off x="1601788" y="5865813"/>
              <a:ext cx="1095375" cy="95250"/>
            </a:xfrm>
            <a:custGeom>
              <a:avLst/>
              <a:gdLst>
                <a:gd name="T0" fmla="*/ 1095375 w 332"/>
                <a:gd name="T1" fmla="*/ 0 h 29"/>
                <a:gd name="T2" fmla="*/ 1095375 w 332"/>
                <a:gd name="T3" fmla="*/ 6569 h 29"/>
                <a:gd name="T4" fmla="*/ 1095375 w 332"/>
                <a:gd name="T5" fmla="*/ 6569 h 29"/>
                <a:gd name="T6" fmla="*/ 1039287 w 332"/>
                <a:gd name="T7" fmla="*/ 62405 h 29"/>
                <a:gd name="T8" fmla="*/ 831429 w 332"/>
                <a:gd name="T9" fmla="*/ 62405 h 29"/>
                <a:gd name="T10" fmla="*/ 547688 w 332"/>
                <a:gd name="T11" fmla="*/ 95250 h 29"/>
                <a:gd name="T12" fmla="*/ 267245 w 332"/>
                <a:gd name="T13" fmla="*/ 62405 h 29"/>
                <a:gd name="T14" fmla="*/ 56088 w 332"/>
                <a:gd name="T15" fmla="*/ 62405 h 29"/>
                <a:gd name="T16" fmla="*/ 0 w 332"/>
                <a:gd name="T17" fmla="*/ 6569 h 29"/>
                <a:gd name="T18" fmla="*/ 0 w 332"/>
                <a:gd name="T19" fmla="*/ 6569 h 29"/>
                <a:gd name="T20" fmla="*/ 0 w 332"/>
                <a:gd name="T21" fmla="*/ 0 h 29"/>
                <a:gd name="T22" fmla="*/ 1095375 w 332"/>
                <a:gd name="T23" fmla="*/ 0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2" h="29">
                  <a:moveTo>
                    <a:pt x="332" y="0"/>
                  </a:moveTo>
                  <a:cubicBezTo>
                    <a:pt x="332" y="1"/>
                    <a:pt x="332" y="1"/>
                    <a:pt x="332" y="2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2" y="11"/>
                    <a:pt x="325" y="19"/>
                    <a:pt x="315" y="19"/>
                  </a:cubicBezTo>
                  <a:cubicBezTo>
                    <a:pt x="252" y="19"/>
                    <a:pt x="252" y="19"/>
                    <a:pt x="252" y="19"/>
                  </a:cubicBezTo>
                  <a:cubicBezTo>
                    <a:pt x="245" y="25"/>
                    <a:pt x="209" y="29"/>
                    <a:pt x="166" y="29"/>
                  </a:cubicBezTo>
                  <a:cubicBezTo>
                    <a:pt x="124" y="29"/>
                    <a:pt x="88" y="25"/>
                    <a:pt x="81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8" y="19"/>
                    <a:pt x="0" y="1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332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76" name="Freeform 182"/>
            <p:cNvSpPr>
              <a:spLocks/>
            </p:cNvSpPr>
            <p:nvPr/>
          </p:nvSpPr>
          <p:spPr bwMode="auto">
            <a:xfrm>
              <a:off x="1458913" y="4816475"/>
              <a:ext cx="146050" cy="252413"/>
            </a:xfrm>
            <a:custGeom>
              <a:avLst/>
              <a:gdLst>
                <a:gd name="T0" fmla="*/ 46470 w 44"/>
                <a:gd name="T1" fmla="*/ 0 h 76"/>
                <a:gd name="T2" fmla="*/ 99580 w 44"/>
                <a:gd name="T3" fmla="*/ 0 h 76"/>
                <a:gd name="T4" fmla="*/ 146050 w 44"/>
                <a:gd name="T5" fmla="*/ 46497 h 76"/>
                <a:gd name="T6" fmla="*/ 146050 w 44"/>
                <a:gd name="T7" fmla="*/ 205916 h 76"/>
                <a:gd name="T8" fmla="*/ 99580 w 44"/>
                <a:gd name="T9" fmla="*/ 252413 h 76"/>
                <a:gd name="T10" fmla="*/ 46470 w 44"/>
                <a:gd name="T11" fmla="*/ 252413 h 76"/>
                <a:gd name="T12" fmla="*/ 0 w 44"/>
                <a:gd name="T13" fmla="*/ 205916 h 76"/>
                <a:gd name="T14" fmla="*/ 0 w 44"/>
                <a:gd name="T15" fmla="*/ 46497 h 76"/>
                <a:gd name="T16" fmla="*/ 46470 w 44"/>
                <a:gd name="T17" fmla="*/ 0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" h="76">
                  <a:moveTo>
                    <a:pt x="14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8" y="0"/>
                    <a:pt x="44" y="6"/>
                    <a:pt x="44" y="14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70"/>
                    <a:pt x="38" y="76"/>
                    <a:pt x="30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6" y="76"/>
                    <a:pt x="0" y="70"/>
                    <a:pt x="0" y="6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77" name="Freeform 183"/>
            <p:cNvSpPr>
              <a:spLocks/>
            </p:cNvSpPr>
            <p:nvPr/>
          </p:nvSpPr>
          <p:spPr bwMode="auto">
            <a:xfrm>
              <a:off x="1446213" y="4519613"/>
              <a:ext cx="290513" cy="858838"/>
            </a:xfrm>
            <a:custGeom>
              <a:avLst/>
              <a:gdLst>
                <a:gd name="T0" fmla="*/ 250898 w 88"/>
                <a:gd name="T1" fmla="*/ 409600 h 260"/>
                <a:gd name="T2" fmla="*/ 161763 w 88"/>
                <a:gd name="T3" fmla="*/ 858838 h 260"/>
                <a:gd name="T4" fmla="*/ 141955 w 88"/>
                <a:gd name="T5" fmla="*/ 858838 h 260"/>
                <a:gd name="T6" fmla="*/ 0 w 88"/>
                <a:gd name="T7" fmla="*/ 19819 h 260"/>
                <a:gd name="T8" fmla="*/ 19808 w 88"/>
                <a:gd name="T9" fmla="*/ 13213 h 260"/>
                <a:gd name="T10" fmla="*/ 250898 w 88"/>
                <a:gd name="T11" fmla="*/ 409600 h 2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8" h="260">
                  <a:moveTo>
                    <a:pt x="76" y="124"/>
                  </a:moveTo>
                  <a:cubicBezTo>
                    <a:pt x="88" y="194"/>
                    <a:pt x="76" y="255"/>
                    <a:pt x="49" y="260"/>
                  </a:cubicBezTo>
                  <a:cubicBezTo>
                    <a:pt x="47" y="260"/>
                    <a:pt x="45" y="260"/>
                    <a:pt x="43" y="26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5"/>
                    <a:pt x="4" y="4"/>
                    <a:pt x="6" y="4"/>
                  </a:cubicBezTo>
                  <a:cubicBezTo>
                    <a:pt x="33" y="0"/>
                    <a:pt x="64" y="53"/>
                    <a:pt x="76" y="124"/>
                  </a:cubicBezTo>
                  <a:close/>
                </a:path>
              </a:pathLst>
            </a:custGeom>
            <a:solidFill>
              <a:srgbClr val="435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78" name="Freeform 184"/>
            <p:cNvSpPr>
              <a:spLocks/>
            </p:cNvSpPr>
            <p:nvPr/>
          </p:nvSpPr>
          <p:spPr bwMode="auto">
            <a:xfrm>
              <a:off x="1746251" y="6165850"/>
              <a:ext cx="809625" cy="423863"/>
            </a:xfrm>
            <a:custGeom>
              <a:avLst/>
              <a:gdLst>
                <a:gd name="T0" fmla="*/ 340373 w 245"/>
                <a:gd name="T1" fmla="*/ 0 h 128"/>
                <a:gd name="T2" fmla="*/ 469252 w 245"/>
                <a:gd name="T3" fmla="*/ 0 h 128"/>
                <a:gd name="T4" fmla="*/ 469252 w 245"/>
                <a:gd name="T5" fmla="*/ 294717 h 128"/>
                <a:gd name="T6" fmla="*/ 769970 w 245"/>
                <a:gd name="T7" fmla="*/ 344389 h 128"/>
                <a:gd name="T8" fmla="*/ 809625 w 245"/>
                <a:gd name="T9" fmla="*/ 380814 h 128"/>
                <a:gd name="T10" fmla="*/ 809625 w 245"/>
                <a:gd name="T11" fmla="*/ 380814 h 128"/>
                <a:gd name="T12" fmla="*/ 769970 w 245"/>
                <a:gd name="T13" fmla="*/ 420552 h 128"/>
                <a:gd name="T14" fmla="*/ 442815 w 245"/>
                <a:gd name="T15" fmla="*/ 364257 h 128"/>
                <a:gd name="T16" fmla="*/ 366810 w 245"/>
                <a:gd name="T17" fmla="*/ 364257 h 128"/>
                <a:gd name="T18" fmla="*/ 39655 w 245"/>
                <a:gd name="T19" fmla="*/ 420552 h 128"/>
                <a:gd name="T20" fmla="*/ 0 w 245"/>
                <a:gd name="T21" fmla="*/ 380814 h 128"/>
                <a:gd name="T22" fmla="*/ 0 w 245"/>
                <a:gd name="T23" fmla="*/ 380814 h 128"/>
                <a:gd name="T24" fmla="*/ 39655 w 245"/>
                <a:gd name="T25" fmla="*/ 344389 h 128"/>
                <a:gd name="T26" fmla="*/ 340373 w 245"/>
                <a:gd name="T27" fmla="*/ 294717 h 128"/>
                <a:gd name="T28" fmla="*/ 340373 w 245"/>
                <a:gd name="T29" fmla="*/ 0 h 1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45" h="128">
                  <a:moveTo>
                    <a:pt x="103" y="0"/>
                  </a:moveTo>
                  <a:cubicBezTo>
                    <a:pt x="142" y="0"/>
                    <a:pt x="142" y="0"/>
                    <a:pt x="142" y="0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233" y="104"/>
                    <a:pt x="233" y="104"/>
                    <a:pt x="233" y="104"/>
                  </a:cubicBezTo>
                  <a:cubicBezTo>
                    <a:pt x="239" y="105"/>
                    <a:pt x="245" y="109"/>
                    <a:pt x="245" y="115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5" y="122"/>
                    <a:pt x="239" y="128"/>
                    <a:pt x="233" y="127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6" y="128"/>
                    <a:pt x="0" y="122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9"/>
                    <a:pt x="5" y="105"/>
                    <a:pt x="12" y="104"/>
                  </a:cubicBezTo>
                  <a:cubicBezTo>
                    <a:pt x="103" y="89"/>
                    <a:pt x="103" y="89"/>
                    <a:pt x="103" y="89"/>
                  </a:cubicBezTo>
                  <a:lnTo>
                    <a:pt x="103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79" name="Oval 185"/>
            <p:cNvSpPr>
              <a:spLocks noChangeArrowheads="1"/>
            </p:cNvSpPr>
            <p:nvPr/>
          </p:nvSpPr>
          <p:spPr bwMode="auto">
            <a:xfrm>
              <a:off x="1730376" y="6535738"/>
              <a:ext cx="101600" cy="103188"/>
            </a:xfrm>
            <a:prstGeom prst="ellipse">
              <a:avLst/>
            </a:pr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80" name="Oval 186"/>
            <p:cNvSpPr>
              <a:spLocks noChangeArrowheads="1"/>
            </p:cNvSpPr>
            <p:nvPr/>
          </p:nvSpPr>
          <p:spPr bwMode="auto">
            <a:xfrm>
              <a:off x="2466976" y="6535738"/>
              <a:ext cx="98425" cy="103188"/>
            </a:xfrm>
            <a:prstGeom prst="ellipse">
              <a:avLst/>
            </a:pr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81" name="Freeform 187"/>
            <p:cNvSpPr>
              <a:spLocks/>
            </p:cNvSpPr>
            <p:nvPr/>
          </p:nvSpPr>
          <p:spPr bwMode="auto">
            <a:xfrm>
              <a:off x="2106613" y="6459538"/>
              <a:ext cx="88900" cy="133350"/>
            </a:xfrm>
            <a:custGeom>
              <a:avLst/>
              <a:gdLst>
                <a:gd name="T0" fmla="*/ 0 w 56"/>
                <a:gd name="T1" fmla="*/ 0 h 84"/>
                <a:gd name="T2" fmla="*/ 42863 w 56"/>
                <a:gd name="T3" fmla="*/ 0 h 84"/>
                <a:gd name="T4" fmla="*/ 88900 w 56"/>
                <a:gd name="T5" fmla="*/ 0 h 84"/>
                <a:gd name="T6" fmla="*/ 73025 w 56"/>
                <a:gd name="T7" fmla="*/ 133350 h 84"/>
                <a:gd name="T8" fmla="*/ 42863 w 56"/>
                <a:gd name="T9" fmla="*/ 133350 h 84"/>
                <a:gd name="T10" fmla="*/ 15875 w 56"/>
                <a:gd name="T11" fmla="*/ 133350 h 84"/>
                <a:gd name="T12" fmla="*/ 0 w 56"/>
                <a:gd name="T13" fmla="*/ 0 h 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84">
                  <a:moveTo>
                    <a:pt x="0" y="0"/>
                  </a:moveTo>
                  <a:lnTo>
                    <a:pt x="27" y="0"/>
                  </a:lnTo>
                  <a:lnTo>
                    <a:pt x="56" y="0"/>
                  </a:lnTo>
                  <a:lnTo>
                    <a:pt x="46" y="84"/>
                  </a:lnTo>
                  <a:lnTo>
                    <a:pt x="27" y="84"/>
                  </a:lnTo>
                  <a:lnTo>
                    <a:pt x="1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82" name="Oval 188"/>
            <p:cNvSpPr>
              <a:spLocks noChangeArrowheads="1"/>
            </p:cNvSpPr>
            <p:nvPr/>
          </p:nvSpPr>
          <p:spPr bwMode="auto">
            <a:xfrm>
              <a:off x="2100263" y="6535738"/>
              <a:ext cx="98425" cy="103188"/>
            </a:xfrm>
            <a:prstGeom prst="ellipse">
              <a:avLst/>
            </a:pr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83" name="Freeform 189"/>
            <p:cNvSpPr>
              <a:spLocks/>
            </p:cNvSpPr>
            <p:nvPr/>
          </p:nvSpPr>
          <p:spPr bwMode="auto">
            <a:xfrm>
              <a:off x="2589213" y="6400800"/>
              <a:ext cx="574675" cy="234950"/>
            </a:xfrm>
            <a:custGeom>
              <a:avLst/>
              <a:gdLst>
                <a:gd name="T0" fmla="*/ 23119 w 174"/>
                <a:gd name="T1" fmla="*/ 3309 h 71"/>
                <a:gd name="T2" fmla="*/ 0 w 174"/>
                <a:gd name="T3" fmla="*/ 162149 h 71"/>
                <a:gd name="T4" fmla="*/ 155228 w 174"/>
                <a:gd name="T5" fmla="*/ 188622 h 71"/>
                <a:gd name="T6" fmla="*/ 158531 w 174"/>
                <a:gd name="T7" fmla="*/ 162149 h 71"/>
                <a:gd name="T8" fmla="*/ 402933 w 174"/>
                <a:gd name="T9" fmla="*/ 234950 h 71"/>
                <a:gd name="T10" fmla="*/ 564767 w 174"/>
                <a:gd name="T11" fmla="*/ 218404 h 71"/>
                <a:gd name="T12" fmla="*/ 561464 w 174"/>
                <a:gd name="T13" fmla="*/ 195240 h 71"/>
                <a:gd name="T14" fmla="*/ 548253 w 174"/>
                <a:gd name="T15" fmla="*/ 168767 h 71"/>
                <a:gd name="T16" fmla="*/ 270824 w 174"/>
                <a:gd name="T17" fmla="*/ 6618 h 71"/>
                <a:gd name="T18" fmla="*/ 23119 w 174"/>
                <a:gd name="T19" fmla="*/ 3309 h 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4" h="71">
                  <a:moveTo>
                    <a:pt x="7" y="1"/>
                  </a:moveTo>
                  <a:cubicBezTo>
                    <a:pt x="7" y="4"/>
                    <a:pt x="0" y="49"/>
                    <a:pt x="0" y="4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65" y="65"/>
                    <a:pt x="115" y="71"/>
                    <a:pt x="122" y="71"/>
                  </a:cubicBezTo>
                  <a:cubicBezTo>
                    <a:pt x="147" y="71"/>
                    <a:pt x="171" y="66"/>
                    <a:pt x="171" y="66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74" y="52"/>
                    <a:pt x="166" y="51"/>
                  </a:cubicBezTo>
                  <a:cubicBezTo>
                    <a:pt x="108" y="41"/>
                    <a:pt x="83" y="19"/>
                    <a:pt x="82" y="2"/>
                  </a:cubicBezTo>
                  <a:cubicBezTo>
                    <a:pt x="82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202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84" name="Freeform 190"/>
            <p:cNvSpPr>
              <a:spLocks/>
            </p:cNvSpPr>
            <p:nvPr/>
          </p:nvSpPr>
          <p:spPr bwMode="auto">
            <a:xfrm>
              <a:off x="3078163" y="6403975"/>
              <a:ext cx="577850" cy="234950"/>
            </a:xfrm>
            <a:custGeom>
              <a:avLst/>
              <a:gdLst>
                <a:gd name="T0" fmla="*/ 0 w 175"/>
                <a:gd name="T1" fmla="*/ 82729 h 71"/>
                <a:gd name="T2" fmla="*/ 39624 w 175"/>
                <a:gd name="T3" fmla="*/ 234950 h 71"/>
                <a:gd name="T4" fmla="*/ 191516 w 175"/>
                <a:gd name="T5" fmla="*/ 198549 h 71"/>
                <a:gd name="T6" fmla="*/ 184912 w 175"/>
                <a:gd name="T7" fmla="*/ 175385 h 71"/>
                <a:gd name="T8" fmla="*/ 435864 w 175"/>
                <a:gd name="T9" fmla="*/ 145603 h 71"/>
                <a:gd name="T10" fmla="*/ 577850 w 175"/>
                <a:gd name="T11" fmla="*/ 66183 h 71"/>
                <a:gd name="T12" fmla="*/ 567944 w 175"/>
                <a:gd name="T13" fmla="*/ 46328 h 71"/>
                <a:gd name="T14" fmla="*/ 544830 w 175"/>
                <a:gd name="T15" fmla="*/ 26473 h 71"/>
                <a:gd name="T16" fmla="*/ 171704 w 175"/>
                <a:gd name="T17" fmla="*/ 0 h 71"/>
                <a:gd name="T18" fmla="*/ 0 w 175"/>
                <a:gd name="T19" fmla="*/ 82729 h 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5" h="71">
                  <a:moveTo>
                    <a:pt x="0" y="25"/>
                  </a:moveTo>
                  <a:cubicBezTo>
                    <a:pt x="0" y="27"/>
                    <a:pt x="12" y="71"/>
                    <a:pt x="12" y="71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78" y="61"/>
                    <a:pt x="126" y="46"/>
                    <a:pt x="132" y="44"/>
                  </a:cubicBezTo>
                  <a:cubicBezTo>
                    <a:pt x="155" y="33"/>
                    <a:pt x="175" y="20"/>
                    <a:pt x="175" y="20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72" y="14"/>
                    <a:pt x="173" y="7"/>
                    <a:pt x="165" y="8"/>
                  </a:cubicBezTo>
                  <a:cubicBezTo>
                    <a:pt x="88" y="20"/>
                    <a:pt x="67" y="2"/>
                    <a:pt x="52" y="0"/>
                  </a:cubicBezTo>
                  <a:cubicBezTo>
                    <a:pt x="50" y="0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262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85" name="Freeform 191"/>
            <p:cNvSpPr>
              <a:spLocks/>
            </p:cNvSpPr>
            <p:nvPr/>
          </p:nvSpPr>
          <p:spPr bwMode="auto">
            <a:xfrm>
              <a:off x="2027238" y="5461000"/>
              <a:ext cx="977900" cy="992188"/>
            </a:xfrm>
            <a:custGeom>
              <a:avLst/>
              <a:gdLst>
                <a:gd name="T0" fmla="*/ 0 w 296"/>
                <a:gd name="T1" fmla="*/ 267891 h 300"/>
                <a:gd name="T2" fmla="*/ 42948 w 296"/>
                <a:gd name="T3" fmla="*/ 0 h 300"/>
                <a:gd name="T4" fmla="*/ 938255 w 296"/>
                <a:gd name="T5" fmla="*/ 162057 h 300"/>
                <a:gd name="T6" fmla="*/ 872181 w 296"/>
                <a:gd name="T7" fmla="*/ 992188 h 300"/>
                <a:gd name="T8" fmla="*/ 568239 w 296"/>
                <a:gd name="T9" fmla="*/ 985573 h 300"/>
                <a:gd name="T10" fmla="*/ 687173 w 296"/>
                <a:gd name="T11" fmla="*/ 317500 h 300"/>
                <a:gd name="T12" fmla="*/ 0 w 296"/>
                <a:gd name="T13" fmla="*/ 267891 h 3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6" h="300">
                  <a:moveTo>
                    <a:pt x="0" y="8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269" y="14"/>
                    <a:pt x="284" y="49"/>
                  </a:cubicBezTo>
                  <a:cubicBezTo>
                    <a:pt x="296" y="78"/>
                    <a:pt x="264" y="300"/>
                    <a:pt x="264" y="300"/>
                  </a:cubicBezTo>
                  <a:cubicBezTo>
                    <a:pt x="172" y="298"/>
                    <a:pt x="172" y="298"/>
                    <a:pt x="172" y="298"/>
                  </a:cubicBezTo>
                  <a:cubicBezTo>
                    <a:pt x="172" y="298"/>
                    <a:pt x="212" y="98"/>
                    <a:pt x="208" y="96"/>
                  </a:cubicBezTo>
                  <a:cubicBezTo>
                    <a:pt x="204" y="95"/>
                    <a:pt x="0" y="81"/>
                    <a:pt x="0" y="81"/>
                  </a:cubicBezTo>
                  <a:close/>
                </a:path>
              </a:pathLst>
            </a:custGeom>
            <a:solidFill>
              <a:srgbClr val="353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86" name="Freeform 192"/>
            <p:cNvSpPr>
              <a:spLocks/>
            </p:cNvSpPr>
            <p:nvPr/>
          </p:nvSpPr>
          <p:spPr bwMode="auto">
            <a:xfrm>
              <a:off x="1736726" y="5475288"/>
              <a:ext cx="1581150" cy="1071563"/>
            </a:xfrm>
            <a:custGeom>
              <a:avLst/>
              <a:gdLst>
                <a:gd name="T0" fmla="*/ 16505 w 479"/>
                <a:gd name="T1" fmla="*/ 6615 h 324"/>
                <a:gd name="T2" fmla="*/ 29708 w 479"/>
                <a:gd name="T3" fmla="*/ 162057 h 324"/>
                <a:gd name="T4" fmla="*/ 211260 w 479"/>
                <a:gd name="T5" fmla="*/ 294349 h 324"/>
                <a:gd name="T6" fmla="*/ 1013388 w 479"/>
                <a:gd name="T7" fmla="*/ 350573 h 324"/>
                <a:gd name="T8" fmla="*/ 1330279 w 479"/>
                <a:gd name="T9" fmla="*/ 1071563 h 324"/>
                <a:gd name="T10" fmla="*/ 1581150 w 479"/>
                <a:gd name="T11" fmla="*/ 926042 h 324"/>
                <a:gd name="T12" fmla="*/ 1320376 w 479"/>
                <a:gd name="T13" fmla="*/ 353880 h 324"/>
                <a:gd name="T14" fmla="*/ 1089310 w 479"/>
                <a:gd name="T15" fmla="*/ 112448 h 324"/>
                <a:gd name="T16" fmla="*/ 435724 w 479"/>
                <a:gd name="T17" fmla="*/ 0 h 324"/>
                <a:gd name="T18" fmla="*/ 16505 w 479"/>
                <a:gd name="T19" fmla="*/ 6615 h 3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79" h="324">
                  <a:moveTo>
                    <a:pt x="5" y="2"/>
                  </a:moveTo>
                  <a:cubicBezTo>
                    <a:pt x="0" y="15"/>
                    <a:pt x="2" y="26"/>
                    <a:pt x="9" y="49"/>
                  </a:cubicBezTo>
                  <a:cubicBezTo>
                    <a:pt x="16" y="71"/>
                    <a:pt x="35" y="85"/>
                    <a:pt x="64" y="89"/>
                  </a:cubicBezTo>
                  <a:cubicBezTo>
                    <a:pt x="93" y="93"/>
                    <a:pt x="307" y="106"/>
                    <a:pt x="307" y="106"/>
                  </a:cubicBezTo>
                  <a:cubicBezTo>
                    <a:pt x="403" y="324"/>
                    <a:pt x="403" y="324"/>
                    <a:pt x="403" y="324"/>
                  </a:cubicBezTo>
                  <a:cubicBezTo>
                    <a:pt x="479" y="280"/>
                    <a:pt x="479" y="280"/>
                    <a:pt x="479" y="280"/>
                  </a:cubicBezTo>
                  <a:cubicBezTo>
                    <a:pt x="446" y="207"/>
                    <a:pt x="433" y="180"/>
                    <a:pt x="400" y="107"/>
                  </a:cubicBezTo>
                  <a:cubicBezTo>
                    <a:pt x="380" y="62"/>
                    <a:pt x="378" y="43"/>
                    <a:pt x="330" y="34"/>
                  </a:cubicBezTo>
                  <a:cubicBezTo>
                    <a:pt x="132" y="0"/>
                    <a:pt x="132" y="0"/>
                    <a:pt x="132" y="0"/>
                  </a:cubicBezTo>
                  <a:lnTo>
                    <a:pt x="5" y="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87" name="Freeform 193"/>
            <p:cNvSpPr>
              <a:spLocks/>
            </p:cNvSpPr>
            <p:nvPr/>
          </p:nvSpPr>
          <p:spPr bwMode="auto">
            <a:xfrm>
              <a:off x="3005138" y="4605338"/>
              <a:ext cx="534988" cy="265113"/>
            </a:xfrm>
            <a:custGeom>
              <a:avLst/>
              <a:gdLst>
                <a:gd name="T0" fmla="*/ 0 w 162"/>
                <a:gd name="T1" fmla="*/ 115987 h 80"/>
                <a:gd name="T2" fmla="*/ 241075 w 162"/>
                <a:gd name="T3" fmla="*/ 3314 h 80"/>
                <a:gd name="T4" fmla="*/ 412799 w 162"/>
                <a:gd name="T5" fmla="*/ 49709 h 80"/>
                <a:gd name="T6" fmla="*/ 525081 w 162"/>
                <a:gd name="T7" fmla="*/ 188893 h 80"/>
                <a:gd name="T8" fmla="*/ 485452 w 162"/>
                <a:gd name="T9" fmla="*/ 192207 h 80"/>
                <a:gd name="T10" fmla="*/ 435916 w 162"/>
                <a:gd name="T11" fmla="*/ 155754 h 80"/>
                <a:gd name="T12" fmla="*/ 399590 w 162"/>
                <a:gd name="T13" fmla="*/ 119301 h 80"/>
                <a:gd name="T14" fmla="*/ 343449 w 162"/>
                <a:gd name="T15" fmla="*/ 109359 h 80"/>
                <a:gd name="T16" fmla="*/ 343449 w 162"/>
                <a:gd name="T17" fmla="*/ 178951 h 80"/>
                <a:gd name="T18" fmla="*/ 297216 w 162"/>
                <a:gd name="T19" fmla="*/ 245230 h 80"/>
                <a:gd name="T20" fmla="*/ 161817 w 162"/>
                <a:gd name="T21" fmla="*/ 251857 h 80"/>
                <a:gd name="T22" fmla="*/ 108979 w 162"/>
                <a:gd name="T23" fmla="*/ 231974 h 80"/>
                <a:gd name="T24" fmla="*/ 0 w 162"/>
                <a:gd name="T25" fmla="*/ 11598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2" h="80">
                  <a:moveTo>
                    <a:pt x="0" y="35"/>
                  </a:moveTo>
                  <a:cubicBezTo>
                    <a:pt x="9" y="33"/>
                    <a:pt x="69" y="3"/>
                    <a:pt x="73" y="1"/>
                  </a:cubicBezTo>
                  <a:cubicBezTo>
                    <a:pt x="77" y="0"/>
                    <a:pt x="121" y="12"/>
                    <a:pt x="125" y="15"/>
                  </a:cubicBezTo>
                  <a:cubicBezTo>
                    <a:pt x="128" y="19"/>
                    <a:pt x="162" y="55"/>
                    <a:pt x="159" y="57"/>
                  </a:cubicBezTo>
                  <a:cubicBezTo>
                    <a:pt x="155" y="58"/>
                    <a:pt x="153" y="59"/>
                    <a:pt x="147" y="58"/>
                  </a:cubicBezTo>
                  <a:cubicBezTo>
                    <a:pt x="141" y="57"/>
                    <a:pt x="132" y="47"/>
                    <a:pt x="132" y="47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4" y="33"/>
                    <a:pt x="106" y="46"/>
                    <a:pt x="104" y="54"/>
                  </a:cubicBezTo>
                  <a:cubicBezTo>
                    <a:pt x="102" y="62"/>
                    <a:pt x="100" y="68"/>
                    <a:pt x="90" y="74"/>
                  </a:cubicBezTo>
                  <a:cubicBezTo>
                    <a:pt x="79" y="80"/>
                    <a:pt x="60" y="80"/>
                    <a:pt x="49" y="76"/>
                  </a:cubicBezTo>
                  <a:cubicBezTo>
                    <a:pt x="38" y="72"/>
                    <a:pt x="33" y="70"/>
                    <a:pt x="33" y="7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EDC5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88" name="Freeform 194"/>
            <p:cNvSpPr>
              <a:spLocks/>
            </p:cNvSpPr>
            <p:nvPr/>
          </p:nvSpPr>
          <p:spPr bwMode="auto">
            <a:xfrm>
              <a:off x="3806826" y="4110038"/>
              <a:ext cx="128588" cy="819150"/>
            </a:xfrm>
            <a:custGeom>
              <a:avLst/>
              <a:gdLst>
                <a:gd name="T0" fmla="*/ 125291 w 39"/>
                <a:gd name="T1" fmla="*/ 29727 h 248"/>
                <a:gd name="T2" fmla="*/ 52754 w 39"/>
                <a:gd name="T3" fmla="*/ 792726 h 248"/>
                <a:gd name="T4" fmla="*/ 26377 w 39"/>
                <a:gd name="T5" fmla="*/ 815847 h 248"/>
                <a:gd name="T6" fmla="*/ 3297 w 39"/>
                <a:gd name="T7" fmla="*/ 789423 h 248"/>
                <a:gd name="T8" fmla="*/ 75834 w 39"/>
                <a:gd name="T9" fmla="*/ 23121 h 248"/>
                <a:gd name="T10" fmla="*/ 102211 w 39"/>
                <a:gd name="T11" fmla="*/ 0 h 248"/>
                <a:gd name="T12" fmla="*/ 125291 w 39"/>
                <a:gd name="T13" fmla="*/ 29727 h 2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248">
                  <a:moveTo>
                    <a:pt x="38" y="9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16" y="244"/>
                    <a:pt x="12" y="248"/>
                    <a:pt x="8" y="247"/>
                  </a:cubicBezTo>
                  <a:cubicBezTo>
                    <a:pt x="3" y="247"/>
                    <a:pt x="0" y="243"/>
                    <a:pt x="1" y="239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3"/>
                    <a:pt x="27" y="0"/>
                    <a:pt x="31" y="0"/>
                  </a:cubicBezTo>
                  <a:cubicBezTo>
                    <a:pt x="36" y="1"/>
                    <a:pt x="39" y="4"/>
                    <a:pt x="38" y="9"/>
                  </a:cubicBezTo>
                  <a:close/>
                </a:path>
              </a:pathLst>
            </a:custGeom>
            <a:solidFill>
              <a:srgbClr val="5E60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89" name="Freeform 195"/>
            <p:cNvSpPr>
              <a:spLocks/>
            </p:cNvSpPr>
            <p:nvPr/>
          </p:nvSpPr>
          <p:spPr bwMode="auto">
            <a:xfrm>
              <a:off x="3830638" y="4110038"/>
              <a:ext cx="104775" cy="819150"/>
            </a:xfrm>
            <a:custGeom>
              <a:avLst/>
              <a:gdLst>
                <a:gd name="T0" fmla="*/ 101501 w 32"/>
                <a:gd name="T1" fmla="*/ 29727 h 248"/>
                <a:gd name="T2" fmla="*/ 29468 w 32"/>
                <a:gd name="T3" fmla="*/ 792726 h 248"/>
                <a:gd name="T4" fmla="*/ 3274 w 32"/>
                <a:gd name="T5" fmla="*/ 815847 h 248"/>
                <a:gd name="T6" fmla="*/ 0 w 32"/>
                <a:gd name="T7" fmla="*/ 815847 h 248"/>
                <a:gd name="T8" fmla="*/ 78581 w 32"/>
                <a:gd name="T9" fmla="*/ 0 h 248"/>
                <a:gd name="T10" fmla="*/ 101501 w 32"/>
                <a:gd name="T11" fmla="*/ 29727 h 2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8">
                  <a:moveTo>
                    <a:pt x="31" y="9"/>
                  </a:moveTo>
                  <a:cubicBezTo>
                    <a:pt x="9" y="240"/>
                    <a:pt x="9" y="240"/>
                    <a:pt x="9" y="240"/>
                  </a:cubicBezTo>
                  <a:cubicBezTo>
                    <a:pt x="9" y="244"/>
                    <a:pt x="5" y="248"/>
                    <a:pt x="1" y="247"/>
                  </a:cubicBezTo>
                  <a:cubicBezTo>
                    <a:pt x="1" y="247"/>
                    <a:pt x="0" y="247"/>
                    <a:pt x="0" y="247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1"/>
                    <a:pt x="32" y="4"/>
                    <a:pt x="31" y="9"/>
                  </a:cubicBezTo>
                  <a:close/>
                </a:path>
              </a:pathLst>
            </a:custGeom>
            <a:solidFill>
              <a:srgbClr val="4F4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90" name="Rectangle 196"/>
            <p:cNvSpPr>
              <a:spLocks noChangeArrowheads="1"/>
            </p:cNvSpPr>
            <p:nvPr/>
          </p:nvSpPr>
          <p:spPr bwMode="auto">
            <a:xfrm>
              <a:off x="3692526" y="4889500"/>
              <a:ext cx="68263" cy="14288"/>
            </a:xfrm>
            <a:prstGeom prst="rect">
              <a:avLst/>
            </a:prstGeom>
            <a:solidFill>
              <a:srgbClr val="595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91" name="Rectangle 197"/>
            <p:cNvSpPr>
              <a:spLocks noChangeArrowheads="1"/>
            </p:cNvSpPr>
            <p:nvPr/>
          </p:nvSpPr>
          <p:spPr bwMode="auto">
            <a:xfrm>
              <a:off x="3619501" y="4889500"/>
              <a:ext cx="68263" cy="14288"/>
            </a:xfrm>
            <a:prstGeom prst="rect">
              <a:avLst/>
            </a:prstGeom>
            <a:solidFill>
              <a:srgbClr val="595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92" name="Rectangle 198"/>
            <p:cNvSpPr>
              <a:spLocks noChangeArrowheads="1"/>
            </p:cNvSpPr>
            <p:nvPr/>
          </p:nvSpPr>
          <p:spPr bwMode="auto">
            <a:xfrm>
              <a:off x="3546476" y="4889500"/>
              <a:ext cx="66675" cy="14288"/>
            </a:xfrm>
            <a:prstGeom prst="rect">
              <a:avLst/>
            </a:prstGeom>
            <a:solidFill>
              <a:srgbClr val="595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93" name="Rectangle 199"/>
            <p:cNvSpPr>
              <a:spLocks noChangeArrowheads="1"/>
            </p:cNvSpPr>
            <p:nvPr/>
          </p:nvSpPr>
          <p:spPr bwMode="auto">
            <a:xfrm>
              <a:off x="3473451" y="4889500"/>
              <a:ext cx="66675" cy="14288"/>
            </a:xfrm>
            <a:prstGeom prst="rect">
              <a:avLst/>
            </a:prstGeom>
            <a:solidFill>
              <a:srgbClr val="595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94" name="Rectangle 200"/>
            <p:cNvSpPr>
              <a:spLocks noChangeArrowheads="1"/>
            </p:cNvSpPr>
            <p:nvPr/>
          </p:nvSpPr>
          <p:spPr bwMode="auto">
            <a:xfrm>
              <a:off x="3397251" y="4889500"/>
              <a:ext cx="69850" cy="14288"/>
            </a:xfrm>
            <a:prstGeom prst="rect">
              <a:avLst/>
            </a:prstGeom>
            <a:solidFill>
              <a:srgbClr val="595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95" name="Rectangle 201"/>
            <p:cNvSpPr>
              <a:spLocks noChangeArrowheads="1"/>
            </p:cNvSpPr>
            <p:nvPr/>
          </p:nvSpPr>
          <p:spPr bwMode="auto">
            <a:xfrm>
              <a:off x="3325813" y="4889500"/>
              <a:ext cx="68263" cy="14288"/>
            </a:xfrm>
            <a:prstGeom prst="rect">
              <a:avLst/>
            </a:prstGeom>
            <a:solidFill>
              <a:srgbClr val="595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96" name="Freeform 202"/>
            <p:cNvSpPr>
              <a:spLocks/>
            </p:cNvSpPr>
            <p:nvPr/>
          </p:nvSpPr>
          <p:spPr bwMode="auto">
            <a:xfrm>
              <a:off x="3038476" y="4895850"/>
              <a:ext cx="819150" cy="53975"/>
            </a:xfrm>
            <a:custGeom>
              <a:avLst/>
              <a:gdLst>
                <a:gd name="T0" fmla="*/ 26424 w 248"/>
                <a:gd name="T1" fmla="*/ 0 h 16"/>
                <a:gd name="T2" fmla="*/ 792726 w 248"/>
                <a:gd name="T3" fmla="*/ 0 h 16"/>
                <a:gd name="T4" fmla="*/ 819150 w 248"/>
                <a:gd name="T5" fmla="*/ 26988 h 16"/>
                <a:gd name="T6" fmla="*/ 792726 w 248"/>
                <a:gd name="T7" fmla="*/ 53975 h 16"/>
                <a:gd name="T8" fmla="*/ 26424 w 248"/>
                <a:gd name="T9" fmla="*/ 50602 h 16"/>
                <a:gd name="T10" fmla="*/ 0 w 248"/>
                <a:gd name="T11" fmla="*/ 26988 h 16"/>
                <a:gd name="T12" fmla="*/ 26424 w 24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8" h="16">
                  <a:moveTo>
                    <a:pt x="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45" y="0"/>
                    <a:pt x="248" y="4"/>
                    <a:pt x="248" y="8"/>
                  </a:cubicBezTo>
                  <a:cubicBezTo>
                    <a:pt x="248" y="12"/>
                    <a:pt x="245" y="16"/>
                    <a:pt x="240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42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97" name="Freeform 203"/>
            <p:cNvSpPr>
              <a:spLocks/>
            </p:cNvSpPr>
            <p:nvPr/>
          </p:nvSpPr>
          <p:spPr bwMode="auto">
            <a:xfrm>
              <a:off x="1547813" y="4284663"/>
              <a:ext cx="1598613" cy="769938"/>
            </a:xfrm>
            <a:custGeom>
              <a:avLst/>
              <a:gdLst>
                <a:gd name="T0" fmla="*/ 274142 w 484"/>
                <a:gd name="T1" fmla="*/ 82611 h 233"/>
                <a:gd name="T2" fmla="*/ 921515 w 484"/>
                <a:gd name="T3" fmla="*/ 465928 h 233"/>
                <a:gd name="T4" fmla="*/ 1542463 w 484"/>
                <a:gd name="T5" fmla="*/ 373403 h 233"/>
                <a:gd name="T6" fmla="*/ 1598613 w 484"/>
                <a:gd name="T7" fmla="*/ 571671 h 233"/>
                <a:gd name="T8" fmla="*/ 779489 w 484"/>
                <a:gd name="T9" fmla="*/ 624542 h 233"/>
                <a:gd name="T10" fmla="*/ 122208 w 484"/>
                <a:gd name="T11" fmla="*/ 257747 h 233"/>
                <a:gd name="T12" fmla="*/ 274142 w 484"/>
                <a:gd name="T13" fmla="*/ 8261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4" h="233">
                  <a:moveTo>
                    <a:pt x="83" y="25"/>
                  </a:moveTo>
                  <a:cubicBezTo>
                    <a:pt x="83" y="25"/>
                    <a:pt x="206" y="105"/>
                    <a:pt x="279" y="141"/>
                  </a:cubicBezTo>
                  <a:cubicBezTo>
                    <a:pt x="345" y="173"/>
                    <a:pt x="467" y="112"/>
                    <a:pt x="467" y="113"/>
                  </a:cubicBezTo>
                  <a:cubicBezTo>
                    <a:pt x="484" y="173"/>
                    <a:pt x="484" y="173"/>
                    <a:pt x="484" y="173"/>
                  </a:cubicBezTo>
                  <a:cubicBezTo>
                    <a:pt x="484" y="173"/>
                    <a:pt x="326" y="233"/>
                    <a:pt x="236" y="189"/>
                  </a:cubicBezTo>
                  <a:cubicBezTo>
                    <a:pt x="154" y="149"/>
                    <a:pt x="38" y="78"/>
                    <a:pt x="37" y="78"/>
                  </a:cubicBezTo>
                  <a:cubicBezTo>
                    <a:pt x="0" y="44"/>
                    <a:pt x="50" y="0"/>
                    <a:pt x="83" y="25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98" name="Freeform 204"/>
            <p:cNvSpPr>
              <a:spLocks/>
            </p:cNvSpPr>
            <p:nvPr/>
          </p:nvSpPr>
          <p:spPr bwMode="auto">
            <a:xfrm>
              <a:off x="1479551" y="4168775"/>
              <a:ext cx="792163" cy="1411288"/>
            </a:xfrm>
            <a:custGeom>
              <a:avLst/>
              <a:gdLst>
                <a:gd name="T0" fmla="*/ 270656 w 240"/>
                <a:gd name="T1" fmla="*/ 56187 h 427"/>
                <a:gd name="T2" fmla="*/ 128726 w 240"/>
                <a:gd name="T3" fmla="*/ 578397 h 427"/>
                <a:gd name="T4" fmla="*/ 221146 w 240"/>
                <a:gd name="T5" fmla="*/ 1368321 h 427"/>
                <a:gd name="T6" fmla="*/ 742653 w 240"/>
                <a:gd name="T7" fmla="*/ 1292304 h 427"/>
                <a:gd name="T8" fmla="*/ 732751 w 240"/>
                <a:gd name="T9" fmla="*/ 836196 h 427"/>
                <a:gd name="T10" fmla="*/ 270656 w 240"/>
                <a:gd name="T11" fmla="*/ 56187 h 4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0" h="427">
                  <a:moveTo>
                    <a:pt x="82" y="17"/>
                  </a:moveTo>
                  <a:cubicBezTo>
                    <a:pt x="82" y="17"/>
                    <a:pt x="0" y="4"/>
                    <a:pt x="39" y="175"/>
                  </a:cubicBezTo>
                  <a:cubicBezTo>
                    <a:pt x="59" y="263"/>
                    <a:pt x="26" y="427"/>
                    <a:pt x="67" y="414"/>
                  </a:cubicBezTo>
                  <a:cubicBezTo>
                    <a:pt x="225" y="391"/>
                    <a:pt x="225" y="391"/>
                    <a:pt x="225" y="391"/>
                  </a:cubicBezTo>
                  <a:cubicBezTo>
                    <a:pt x="240" y="390"/>
                    <a:pt x="230" y="328"/>
                    <a:pt x="222" y="253"/>
                  </a:cubicBezTo>
                  <a:cubicBezTo>
                    <a:pt x="210" y="140"/>
                    <a:pt x="181" y="0"/>
                    <a:pt x="82" y="17"/>
                  </a:cubicBezTo>
                  <a:close/>
                </a:path>
              </a:pathLst>
            </a:custGeom>
            <a:solidFill>
              <a:srgbClr val="DFE9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99" name="Freeform 278"/>
            <p:cNvSpPr>
              <a:spLocks/>
            </p:cNvSpPr>
            <p:nvPr/>
          </p:nvSpPr>
          <p:spPr bwMode="auto">
            <a:xfrm>
              <a:off x="1739901" y="4103688"/>
              <a:ext cx="217488" cy="260350"/>
            </a:xfrm>
            <a:custGeom>
              <a:avLst/>
              <a:gdLst>
                <a:gd name="T0" fmla="*/ 217488 w 66"/>
                <a:gd name="T1" fmla="*/ 46138 h 79"/>
                <a:gd name="T2" fmla="*/ 217488 w 66"/>
                <a:gd name="T3" fmla="*/ 257054 h 79"/>
                <a:gd name="T4" fmla="*/ 6591 w 66"/>
                <a:gd name="T5" fmla="*/ 161483 h 79"/>
                <a:gd name="T6" fmla="*/ 72496 w 66"/>
                <a:gd name="T7" fmla="*/ 0 h 79"/>
                <a:gd name="T8" fmla="*/ 217488 w 66"/>
                <a:gd name="T9" fmla="*/ 46138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" h="79">
                  <a:moveTo>
                    <a:pt x="66" y="14"/>
                  </a:moveTo>
                  <a:cubicBezTo>
                    <a:pt x="60" y="48"/>
                    <a:pt x="66" y="79"/>
                    <a:pt x="66" y="78"/>
                  </a:cubicBezTo>
                  <a:cubicBezTo>
                    <a:pt x="63" y="76"/>
                    <a:pt x="0" y="49"/>
                    <a:pt x="2" y="49"/>
                  </a:cubicBezTo>
                  <a:cubicBezTo>
                    <a:pt x="4" y="49"/>
                    <a:pt x="22" y="0"/>
                    <a:pt x="22" y="0"/>
                  </a:cubicBezTo>
                  <a:lnTo>
                    <a:pt x="66" y="14"/>
                  </a:ln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0" name="Freeform 279"/>
            <p:cNvSpPr>
              <a:spLocks/>
            </p:cNvSpPr>
            <p:nvPr/>
          </p:nvSpPr>
          <p:spPr bwMode="auto">
            <a:xfrm>
              <a:off x="1697038" y="4132263"/>
              <a:ext cx="303213" cy="261938"/>
            </a:xfrm>
            <a:custGeom>
              <a:avLst/>
              <a:gdLst>
                <a:gd name="T0" fmla="*/ 299917 w 92"/>
                <a:gd name="T1" fmla="*/ 261938 h 79"/>
                <a:gd name="T2" fmla="*/ 303213 w 92"/>
                <a:gd name="T3" fmla="*/ 142574 h 79"/>
                <a:gd name="T4" fmla="*/ 62620 w 92"/>
                <a:gd name="T5" fmla="*/ 0 h 79"/>
                <a:gd name="T6" fmla="*/ 0 w 92"/>
                <a:gd name="T7" fmla="*/ 99470 h 79"/>
                <a:gd name="T8" fmla="*/ 299917 w 92"/>
                <a:gd name="T9" fmla="*/ 261938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79">
                  <a:moveTo>
                    <a:pt x="91" y="79"/>
                  </a:moveTo>
                  <a:cubicBezTo>
                    <a:pt x="92" y="75"/>
                    <a:pt x="92" y="43"/>
                    <a:pt x="92" y="43"/>
                  </a:cubicBezTo>
                  <a:cubicBezTo>
                    <a:pt x="92" y="43"/>
                    <a:pt x="24" y="1"/>
                    <a:pt x="19" y="0"/>
                  </a:cubicBezTo>
                  <a:cubicBezTo>
                    <a:pt x="15" y="0"/>
                    <a:pt x="0" y="30"/>
                    <a:pt x="0" y="30"/>
                  </a:cubicBezTo>
                  <a:lnTo>
                    <a:pt x="91" y="7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1" name="Freeform 280"/>
            <p:cNvSpPr>
              <a:spLocks/>
            </p:cNvSpPr>
            <p:nvPr/>
          </p:nvSpPr>
          <p:spPr bwMode="auto">
            <a:xfrm>
              <a:off x="1624013" y="3325813"/>
              <a:ext cx="846138" cy="873125"/>
            </a:xfrm>
            <a:custGeom>
              <a:avLst/>
              <a:gdLst>
                <a:gd name="T0" fmla="*/ 396627 w 256"/>
                <a:gd name="T1" fmla="*/ 0 h 264"/>
                <a:gd name="T2" fmla="*/ 803170 w 256"/>
                <a:gd name="T3" fmla="*/ 413411 h 264"/>
                <a:gd name="T4" fmla="*/ 723845 w 256"/>
                <a:gd name="T5" fmla="*/ 539089 h 264"/>
                <a:gd name="T6" fmla="*/ 786644 w 256"/>
                <a:gd name="T7" fmla="*/ 661458 h 264"/>
                <a:gd name="T8" fmla="*/ 713929 w 256"/>
                <a:gd name="T9" fmla="*/ 684609 h 264"/>
                <a:gd name="T10" fmla="*/ 396627 w 256"/>
                <a:gd name="T11" fmla="*/ 873125 h 264"/>
                <a:gd name="T12" fmla="*/ 0 w 256"/>
                <a:gd name="T13" fmla="*/ 436563 h 264"/>
                <a:gd name="T14" fmla="*/ 396627 w 256"/>
                <a:gd name="T15" fmla="*/ 0 h 2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6" h="264">
                  <a:moveTo>
                    <a:pt x="120" y="0"/>
                  </a:moveTo>
                  <a:cubicBezTo>
                    <a:pt x="187" y="0"/>
                    <a:pt x="256" y="53"/>
                    <a:pt x="243" y="125"/>
                  </a:cubicBezTo>
                  <a:cubicBezTo>
                    <a:pt x="240" y="145"/>
                    <a:pt x="220" y="153"/>
                    <a:pt x="219" y="163"/>
                  </a:cubicBezTo>
                  <a:cubicBezTo>
                    <a:pt x="228" y="190"/>
                    <a:pt x="240" y="190"/>
                    <a:pt x="238" y="200"/>
                  </a:cubicBezTo>
                  <a:cubicBezTo>
                    <a:pt x="237" y="205"/>
                    <a:pt x="225" y="207"/>
                    <a:pt x="216" y="207"/>
                  </a:cubicBezTo>
                  <a:cubicBezTo>
                    <a:pt x="204" y="246"/>
                    <a:pt x="163" y="264"/>
                    <a:pt x="120" y="264"/>
                  </a:cubicBezTo>
                  <a:cubicBezTo>
                    <a:pt x="54" y="264"/>
                    <a:pt x="0" y="205"/>
                    <a:pt x="0" y="132"/>
                  </a:cubicBezTo>
                  <a:cubicBezTo>
                    <a:pt x="0" y="59"/>
                    <a:pt x="54" y="0"/>
                    <a:pt x="120" y="0"/>
                  </a:cubicBez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2" name="Freeform 281"/>
            <p:cNvSpPr>
              <a:spLocks/>
            </p:cNvSpPr>
            <p:nvPr/>
          </p:nvSpPr>
          <p:spPr bwMode="auto">
            <a:xfrm>
              <a:off x="1577976" y="3263900"/>
              <a:ext cx="984250" cy="788988"/>
            </a:xfrm>
            <a:custGeom>
              <a:avLst/>
              <a:gdLst>
                <a:gd name="T0" fmla="*/ 941313 w 298"/>
                <a:gd name="T1" fmla="*/ 244289 h 239"/>
                <a:gd name="T2" fmla="*/ 947919 w 298"/>
                <a:gd name="T3" fmla="*/ 402747 h 239"/>
                <a:gd name="T4" fmla="*/ 888467 w 298"/>
                <a:gd name="T5" fmla="*/ 323518 h 239"/>
                <a:gd name="T6" fmla="*/ 885164 w 298"/>
                <a:gd name="T7" fmla="*/ 340024 h 239"/>
                <a:gd name="T8" fmla="*/ 795987 w 298"/>
                <a:gd name="T9" fmla="*/ 415952 h 239"/>
                <a:gd name="T10" fmla="*/ 792685 w 298"/>
                <a:gd name="T11" fmla="*/ 366434 h 239"/>
                <a:gd name="T12" fmla="*/ 772867 w 298"/>
                <a:gd name="T13" fmla="*/ 333422 h 239"/>
                <a:gd name="T14" fmla="*/ 753050 w 298"/>
                <a:gd name="T15" fmla="*/ 333422 h 239"/>
                <a:gd name="T16" fmla="*/ 716719 w 298"/>
                <a:gd name="T17" fmla="*/ 366434 h 239"/>
                <a:gd name="T18" fmla="*/ 597816 w 298"/>
                <a:gd name="T19" fmla="*/ 406048 h 239"/>
                <a:gd name="T20" fmla="*/ 634148 w 298"/>
                <a:gd name="T21" fmla="*/ 336723 h 239"/>
                <a:gd name="T22" fmla="*/ 564788 w 298"/>
                <a:gd name="T23" fmla="*/ 333422 h 239"/>
                <a:gd name="T24" fmla="*/ 402948 w 298"/>
                <a:gd name="T25" fmla="*/ 382940 h 239"/>
                <a:gd name="T26" fmla="*/ 333588 w 298"/>
                <a:gd name="T27" fmla="*/ 627229 h 239"/>
                <a:gd name="T28" fmla="*/ 284045 w 298"/>
                <a:gd name="T29" fmla="*/ 610723 h 239"/>
                <a:gd name="T30" fmla="*/ 317074 w 298"/>
                <a:gd name="T31" fmla="*/ 412651 h 239"/>
                <a:gd name="T32" fmla="*/ 214685 w 298"/>
                <a:gd name="T33" fmla="*/ 363133 h 239"/>
                <a:gd name="T34" fmla="*/ 191565 w 298"/>
                <a:gd name="T35" fmla="*/ 614024 h 239"/>
                <a:gd name="T36" fmla="*/ 151931 w 298"/>
                <a:gd name="T37" fmla="*/ 755976 h 239"/>
                <a:gd name="T38" fmla="*/ 95783 w 298"/>
                <a:gd name="T39" fmla="*/ 785687 h 239"/>
                <a:gd name="T40" fmla="*/ 102388 w 298"/>
                <a:gd name="T41" fmla="*/ 742771 h 239"/>
                <a:gd name="T42" fmla="*/ 69360 w 298"/>
                <a:gd name="T43" fmla="*/ 759277 h 239"/>
                <a:gd name="T44" fmla="*/ 66057 w 298"/>
                <a:gd name="T45" fmla="*/ 703157 h 239"/>
                <a:gd name="T46" fmla="*/ 16514 w 298"/>
                <a:gd name="T47" fmla="*/ 448964 h 239"/>
                <a:gd name="T48" fmla="*/ 260925 w 298"/>
                <a:gd name="T49" fmla="*/ 85831 h 239"/>
                <a:gd name="T50" fmla="*/ 941313 w 298"/>
                <a:gd name="T51" fmla="*/ 244289 h 23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98" h="239">
                  <a:moveTo>
                    <a:pt x="285" y="74"/>
                  </a:moveTo>
                  <a:cubicBezTo>
                    <a:pt x="298" y="95"/>
                    <a:pt x="287" y="127"/>
                    <a:pt x="287" y="122"/>
                  </a:cubicBezTo>
                  <a:cubicBezTo>
                    <a:pt x="287" y="118"/>
                    <a:pt x="278" y="106"/>
                    <a:pt x="269" y="98"/>
                  </a:cubicBezTo>
                  <a:cubicBezTo>
                    <a:pt x="269" y="100"/>
                    <a:pt x="269" y="102"/>
                    <a:pt x="268" y="103"/>
                  </a:cubicBezTo>
                  <a:cubicBezTo>
                    <a:pt x="263" y="119"/>
                    <a:pt x="241" y="126"/>
                    <a:pt x="241" y="126"/>
                  </a:cubicBezTo>
                  <a:cubicBezTo>
                    <a:pt x="241" y="126"/>
                    <a:pt x="241" y="122"/>
                    <a:pt x="240" y="111"/>
                  </a:cubicBezTo>
                  <a:cubicBezTo>
                    <a:pt x="240" y="106"/>
                    <a:pt x="237" y="103"/>
                    <a:pt x="234" y="101"/>
                  </a:cubicBezTo>
                  <a:cubicBezTo>
                    <a:pt x="232" y="101"/>
                    <a:pt x="230" y="101"/>
                    <a:pt x="228" y="101"/>
                  </a:cubicBezTo>
                  <a:cubicBezTo>
                    <a:pt x="227" y="103"/>
                    <a:pt x="225" y="107"/>
                    <a:pt x="217" y="111"/>
                  </a:cubicBezTo>
                  <a:cubicBezTo>
                    <a:pt x="200" y="120"/>
                    <a:pt x="179" y="123"/>
                    <a:pt x="181" y="123"/>
                  </a:cubicBezTo>
                  <a:cubicBezTo>
                    <a:pt x="184" y="123"/>
                    <a:pt x="199" y="116"/>
                    <a:pt x="192" y="102"/>
                  </a:cubicBezTo>
                  <a:cubicBezTo>
                    <a:pt x="184" y="102"/>
                    <a:pt x="177" y="102"/>
                    <a:pt x="171" y="101"/>
                  </a:cubicBezTo>
                  <a:cubicBezTo>
                    <a:pt x="145" y="99"/>
                    <a:pt x="133" y="105"/>
                    <a:pt x="122" y="116"/>
                  </a:cubicBezTo>
                  <a:cubicBezTo>
                    <a:pt x="111" y="128"/>
                    <a:pt x="106" y="192"/>
                    <a:pt x="101" y="190"/>
                  </a:cubicBezTo>
                  <a:cubicBezTo>
                    <a:pt x="97" y="188"/>
                    <a:pt x="86" y="185"/>
                    <a:pt x="86" y="185"/>
                  </a:cubicBezTo>
                  <a:cubicBezTo>
                    <a:pt x="86" y="185"/>
                    <a:pt x="99" y="142"/>
                    <a:pt x="96" y="125"/>
                  </a:cubicBezTo>
                  <a:cubicBezTo>
                    <a:pt x="94" y="109"/>
                    <a:pt x="87" y="102"/>
                    <a:pt x="65" y="110"/>
                  </a:cubicBezTo>
                  <a:cubicBezTo>
                    <a:pt x="31" y="121"/>
                    <a:pt x="40" y="162"/>
                    <a:pt x="58" y="186"/>
                  </a:cubicBezTo>
                  <a:cubicBezTo>
                    <a:pt x="58" y="186"/>
                    <a:pt x="52" y="224"/>
                    <a:pt x="46" y="229"/>
                  </a:cubicBezTo>
                  <a:cubicBezTo>
                    <a:pt x="40" y="234"/>
                    <a:pt x="27" y="239"/>
                    <a:pt x="29" y="238"/>
                  </a:cubicBezTo>
                  <a:cubicBezTo>
                    <a:pt x="31" y="237"/>
                    <a:pt x="31" y="225"/>
                    <a:pt x="31" y="225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18" y="216"/>
                    <a:pt x="20" y="213"/>
                  </a:cubicBezTo>
                  <a:cubicBezTo>
                    <a:pt x="21" y="210"/>
                    <a:pt x="7" y="166"/>
                    <a:pt x="5" y="136"/>
                  </a:cubicBezTo>
                  <a:cubicBezTo>
                    <a:pt x="0" y="78"/>
                    <a:pt x="28" y="12"/>
                    <a:pt x="79" y="26"/>
                  </a:cubicBezTo>
                  <a:cubicBezTo>
                    <a:pt x="109" y="0"/>
                    <a:pt x="265" y="3"/>
                    <a:pt x="285" y="74"/>
                  </a:cubicBezTo>
                  <a:close/>
                </a:path>
              </a:pathLst>
            </a:custGeom>
            <a:solidFill>
              <a:srgbClr val="CE7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3" name="Freeform 301"/>
            <p:cNvSpPr>
              <a:spLocks/>
            </p:cNvSpPr>
            <p:nvPr/>
          </p:nvSpPr>
          <p:spPr bwMode="auto">
            <a:xfrm>
              <a:off x="3067051" y="4648200"/>
              <a:ext cx="534988" cy="247650"/>
            </a:xfrm>
            <a:custGeom>
              <a:avLst/>
              <a:gdLst>
                <a:gd name="T0" fmla="*/ 0 w 162"/>
                <a:gd name="T1" fmla="*/ 115570 h 75"/>
                <a:gd name="T2" fmla="*/ 241075 w 162"/>
                <a:gd name="T3" fmla="*/ 3302 h 75"/>
                <a:gd name="T4" fmla="*/ 412799 w 162"/>
                <a:gd name="T5" fmla="*/ 49530 h 75"/>
                <a:gd name="T6" fmla="*/ 525081 w 162"/>
                <a:gd name="T7" fmla="*/ 188214 h 75"/>
                <a:gd name="T8" fmla="*/ 485452 w 162"/>
                <a:gd name="T9" fmla="*/ 191516 h 75"/>
                <a:gd name="T10" fmla="*/ 435916 w 162"/>
                <a:gd name="T11" fmla="*/ 158496 h 75"/>
                <a:gd name="T12" fmla="*/ 399590 w 162"/>
                <a:gd name="T13" fmla="*/ 118872 h 75"/>
                <a:gd name="T14" fmla="*/ 363263 w 162"/>
                <a:gd name="T15" fmla="*/ 112268 h 75"/>
                <a:gd name="T16" fmla="*/ 383078 w 162"/>
                <a:gd name="T17" fmla="*/ 128778 h 75"/>
                <a:gd name="T18" fmla="*/ 478847 w 162"/>
                <a:gd name="T19" fmla="*/ 231140 h 75"/>
                <a:gd name="T20" fmla="*/ 439219 w 162"/>
                <a:gd name="T21" fmla="*/ 234442 h 75"/>
                <a:gd name="T22" fmla="*/ 366566 w 162"/>
                <a:gd name="T23" fmla="*/ 178308 h 75"/>
                <a:gd name="T24" fmla="*/ 320332 w 162"/>
                <a:gd name="T25" fmla="*/ 151892 h 75"/>
                <a:gd name="T26" fmla="*/ 290611 w 162"/>
                <a:gd name="T27" fmla="*/ 178308 h 75"/>
                <a:gd name="T28" fmla="*/ 108979 w 162"/>
                <a:gd name="T29" fmla="*/ 231140 h 75"/>
                <a:gd name="T30" fmla="*/ 0 w 162"/>
                <a:gd name="T31" fmla="*/ 115570 h 7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62" h="75">
                  <a:moveTo>
                    <a:pt x="0" y="35"/>
                  </a:moveTo>
                  <a:cubicBezTo>
                    <a:pt x="9" y="33"/>
                    <a:pt x="69" y="3"/>
                    <a:pt x="73" y="1"/>
                  </a:cubicBezTo>
                  <a:cubicBezTo>
                    <a:pt x="77" y="0"/>
                    <a:pt x="121" y="12"/>
                    <a:pt x="125" y="15"/>
                  </a:cubicBezTo>
                  <a:cubicBezTo>
                    <a:pt x="128" y="19"/>
                    <a:pt x="162" y="56"/>
                    <a:pt x="159" y="57"/>
                  </a:cubicBezTo>
                  <a:cubicBezTo>
                    <a:pt x="155" y="58"/>
                    <a:pt x="153" y="59"/>
                    <a:pt x="147" y="58"/>
                  </a:cubicBezTo>
                  <a:cubicBezTo>
                    <a:pt x="141" y="58"/>
                    <a:pt x="132" y="48"/>
                    <a:pt x="132" y="48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3" y="36"/>
                    <a:pt x="115" y="38"/>
                    <a:pt x="116" y="39"/>
                  </a:cubicBezTo>
                  <a:cubicBezTo>
                    <a:pt x="119" y="44"/>
                    <a:pt x="146" y="70"/>
                    <a:pt x="145" y="70"/>
                  </a:cubicBezTo>
                  <a:cubicBezTo>
                    <a:pt x="145" y="71"/>
                    <a:pt x="139" y="72"/>
                    <a:pt x="133" y="71"/>
                  </a:cubicBezTo>
                  <a:cubicBezTo>
                    <a:pt x="126" y="71"/>
                    <a:pt x="111" y="54"/>
                    <a:pt x="111" y="54"/>
                  </a:cubicBezTo>
                  <a:cubicBezTo>
                    <a:pt x="110" y="54"/>
                    <a:pt x="100" y="47"/>
                    <a:pt x="97" y="46"/>
                  </a:cubicBezTo>
                  <a:cubicBezTo>
                    <a:pt x="97" y="47"/>
                    <a:pt x="89" y="54"/>
                    <a:pt x="88" y="54"/>
                  </a:cubicBezTo>
                  <a:cubicBezTo>
                    <a:pt x="61" y="75"/>
                    <a:pt x="32" y="69"/>
                    <a:pt x="33" y="7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4" name="Freeform 302"/>
            <p:cNvSpPr>
              <a:spLocks/>
            </p:cNvSpPr>
            <p:nvPr/>
          </p:nvSpPr>
          <p:spPr bwMode="auto">
            <a:xfrm>
              <a:off x="2103438" y="4579938"/>
              <a:ext cx="168275" cy="849313"/>
            </a:xfrm>
            <a:custGeom>
              <a:avLst/>
              <a:gdLst>
                <a:gd name="T0" fmla="*/ 65990 w 51"/>
                <a:gd name="T1" fmla="*/ 23133 h 257"/>
                <a:gd name="T2" fmla="*/ 168275 w 51"/>
                <a:gd name="T3" fmla="*/ 849313 h 257"/>
                <a:gd name="T4" fmla="*/ 72589 w 51"/>
                <a:gd name="T5" fmla="*/ 743562 h 257"/>
                <a:gd name="T6" fmla="*/ 0 w 51"/>
                <a:gd name="T7" fmla="*/ 0 h 257"/>
                <a:gd name="T8" fmla="*/ 65990 w 51"/>
                <a:gd name="T9" fmla="*/ 23133 h 2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57">
                  <a:moveTo>
                    <a:pt x="20" y="7"/>
                  </a:moveTo>
                  <a:cubicBezTo>
                    <a:pt x="15" y="8"/>
                    <a:pt x="51" y="257"/>
                    <a:pt x="51" y="257"/>
                  </a:cubicBezTo>
                  <a:cubicBezTo>
                    <a:pt x="22" y="225"/>
                    <a:pt x="22" y="225"/>
                    <a:pt x="22" y="2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5" name="Freeform 303"/>
            <p:cNvSpPr>
              <a:spLocks/>
            </p:cNvSpPr>
            <p:nvPr/>
          </p:nvSpPr>
          <p:spPr bwMode="auto">
            <a:xfrm>
              <a:off x="1568451" y="4143375"/>
              <a:ext cx="1627188" cy="842963"/>
            </a:xfrm>
            <a:custGeom>
              <a:avLst/>
              <a:gdLst>
                <a:gd name="T0" fmla="*/ 273948 w 493"/>
                <a:gd name="T1" fmla="*/ 82643 h 255"/>
                <a:gd name="T2" fmla="*/ 904360 w 493"/>
                <a:gd name="T3" fmla="*/ 535529 h 255"/>
                <a:gd name="T4" fmla="*/ 1571078 w 493"/>
                <a:gd name="T5" fmla="*/ 591727 h 255"/>
                <a:gd name="T6" fmla="*/ 1627188 w 493"/>
                <a:gd name="T7" fmla="*/ 790071 h 255"/>
                <a:gd name="T8" fmla="*/ 762435 w 493"/>
                <a:gd name="T9" fmla="*/ 697511 h 255"/>
                <a:gd name="T10" fmla="*/ 122122 w 493"/>
                <a:gd name="T11" fmla="*/ 257848 h 255"/>
                <a:gd name="T12" fmla="*/ 273948 w 493"/>
                <a:gd name="T13" fmla="*/ 82643 h 2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93" h="255">
                  <a:moveTo>
                    <a:pt x="83" y="25"/>
                  </a:moveTo>
                  <a:cubicBezTo>
                    <a:pt x="83" y="25"/>
                    <a:pt x="201" y="126"/>
                    <a:pt x="274" y="162"/>
                  </a:cubicBezTo>
                  <a:cubicBezTo>
                    <a:pt x="340" y="194"/>
                    <a:pt x="476" y="179"/>
                    <a:pt x="476" y="179"/>
                  </a:cubicBezTo>
                  <a:cubicBezTo>
                    <a:pt x="493" y="239"/>
                    <a:pt x="493" y="239"/>
                    <a:pt x="493" y="239"/>
                  </a:cubicBezTo>
                  <a:cubicBezTo>
                    <a:pt x="492" y="240"/>
                    <a:pt x="321" y="255"/>
                    <a:pt x="231" y="211"/>
                  </a:cubicBezTo>
                  <a:cubicBezTo>
                    <a:pt x="149" y="171"/>
                    <a:pt x="38" y="79"/>
                    <a:pt x="37" y="78"/>
                  </a:cubicBezTo>
                  <a:cubicBezTo>
                    <a:pt x="0" y="45"/>
                    <a:pt x="50" y="0"/>
                    <a:pt x="83" y="25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6" name="Freeform 304"/>
            <p:cNvSpPr>
              <a:spLocks/>
            </p:cNvSpPr>
            <p:nvPr/>
          </p:nvSpPr>
          <p:spPr bwMode="auto">
            <a:xfrm>
              <a:off x="1862138" y="3640138"/>
              <a:ext cx="538163" cy="357188"/>
            </a:xfrm>
            <a:custGeom>
              <a:avLst/>
              <a:gdLst>
                <a:gd name="T0" fmla="*/ 538163 w 163"/>
                <a:gd name="T1" fmla="*/ 168672 h 108"/>
                <a:gd name="T2" fmla="*/ 524957 w 163"/>
                <a:gd name="T3" fmla="*/ 162058 h 108"/>
                <a:gd name="T4" fmla="*/ 511750 w 163"/>
                <a:gd name="T5" fmla="*/ 191823 h 108"/>
                <a:gd name="T6" fmla="*/ 13206 w 163"/>
                <a:gd name="T7" fmla="*/ 6615 h 108"/>
                <a:gd name="T8" fmla="*/ 13206 w 163"/>
                <a:gd name="T9" fmla="*/ 23151 h 108"/>
                <a:gd name="T10" fmla="*/ 498544 w 163"/>
                <a:gd name="T11" fmla="*/ 228203 h 108"/>
                <a:gd name="T12" fmla="*/ 449019 w 163"/>
                <a:gd name="T13" fmla="*/ 350573 h 108"/>
                <a:gd name="T14" fmla="*/ 462226 w 163"/>
                <a:gd name="T15" fmla="*/ 357188 h 108"/>
                <a:gd name="T16" fmla="*/ 528258 w 163"/>
                <a:gd name="T17" fmla="*/ 198438 h 108"/>
                <a:gd name="T18" fmla="*/ 528258 w 163"/>
                <a:gd name="T19" fmla="*/ 198438 h 108"/>
                <a:gd name="T20" fmla="*/ 538163 w 163"/>
                <a:gd name="T21" fmla="*/ 168672 h 1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3" h="108">
                  <a:moveTo>
                    <a:pt x="163" y="51"/>
                  </a:moveTo>
                  <a:cubicBezTo>
                    <a:pt x="159" y="49"/>
                    <a:pt x="159" y="49"/>
                    <a:pt x="159" y="49"/>
                  </a:cubicBezTo>
                  <a:cubicBezTo>
                    <a:pt x="155" y="58"/>
                    <a:pt x="155" y="58"/>
                    <a:pt x="155" y="58"/>
                  </a:cubicBezTo>
                  <a:cubicBezTo>
                    <a:pt x="130" y="48"/>
                    <a:pt x="7" y="0"/>
                    <a:pt x="4" y="2"/>
                  </a:cubicBezTo>
                  <a:cubicBezTo>
                    <a:pt x="0" y="3"/>
                    <a:pt x="4" y="7"/>
                    <a:pt x="4" y="7"/>
                  </a:cubicBezTo>
                  <a:cubicBezTo>
                    <a:pt x="151" y="69"/>
                    <a:pt x="151" y="69"/>
                    <a:pt x="151" y="69"/>
                  </a:cubicBezTo>
                  <a:cubicBezTo>
                    <a:pt x="136" y="106"/>
                    <a:pt x="136" y="106"/>
                    <a:pt x="136" y="106"/>
                  </a:cubicBezTo>
                  <a:cubicBezTo>
                    <a:pt x="140" y="108"/>
                    <a:pt x="140" y="108"/>
                    <a:pt x="140" y="108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60"/>
                    <a:pt x="160" y="60"/>
                    <a:pt x="160" y="60"/>
                  </a:cubicBezTo>
                  <a:lnTo>
                    <a:pt x="163" y="51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7" name="Oval 305"/>
            <p:cNvSpPr>
              <a:spLocks noChangeArrowheads="1"/>
            </p:cNvSpPr>
            <p:nvPr/>
          </p:nvSpPr>
          <p:spPr bwMode="auto">
            <a:xfrm>
              <a:off x="1703388" y="3597275"/>
              <a:ext cx="207963" cy="293688"/>
            </a:xfrm>
            <a:prstGeom prst="ellipse">
              <a:avLst/>
            </a:pr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408" name="Freeform 306"/>
            <p:cNvSpPr>
              <a:spLocks/>
            </p:cNvSpPr>
            <p:nvPr/>
          </p:nvSpPr>
          <p:spPr bwMode="auto">
            <a:xfrm>
              <a:off x="1739901" y="3640138"/>
              <a:ext cx="134938" cy="204788"/>
            </a:xfrm>
            <a:custGeom>
              <a:avLst/>
              <a:gdLst>
                <a:gd name="T0" fmla="*/ 98735 w 41"/>
                <a:gd name="T1" fmla="*/ 9909 h 62"/>
                <a:gd name="T2" fmla="*/ 23038 w 41"/>
                <a:gd name="T3" fmla="*/ 29727 h 62"/>
                <a:gd name="T4" fmla="*/ 23038 w 41"/>
                <a:gd name="T5" fmla="*/ 168455 h 62"/>
                <a:gd name="T6" fmla="*/ 102026 w 41"/>
                <a:gd name="T7" fmla="*/ 188273 h 62"/>
                <a:gd name="T8" fmla="*/ 115191 w 41"/>
                <a:gd name="T9" fmla="*/ 138727 h 62"/>
                <a:gd name="T10" fmla="*/ 85570 w 41"/>
                <a:gd name="T11" fmla="*/ 102394 h 62"/>
                <a:gd name="T12" fmla="*/ 111900 w 41"/>
                <a:gd name="T13" fmla="*/ 85879 h 62"/>
                <a:gd name="T14" fmla="*/ 108609 w 41"/>
                <a:gd name="T15" fmla="*/ 29727 h 62"/>
                <a:gd name="T16" fmla="*/ 98735 w 41"/>
                <a:gd name="T17" fmla="*/ 9909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1" h="62">
                  <a:moveTo>
                    <a:pt x="30" y="3"/>
                  </a:moveTo>
                  <a:cubicBezTo>
                    <a:pt x="27" y="3"/>
                    <a:pt x="15" y="0"/>
                    <a:pt x="7" y="9"/>
                  </a:cubicBezTo>
                  <a:cubicBezTo>
                    <a:pt x="0" y="18"/>
                    <a:pt x="1" y="44"/>
                    <a:pt x="7" y="51"/>
                  </a:cubicBezTo>
                  <a:cubicBezTo>
                    <a:pt x="13" y="59"/>
                    <a:pt x="24" y="62"/>
                    <a:pt x="31" y="57"/>
                  </a:cubicBezTo>
                  <a:cubicBezTo>
                    <a:pt x="39" y="52"/>
                    <a:pt x="41" y="46"/>
                    <a:pt x="35" y="42"/>
                  </a:cubicBezTo>
                  <a:cubicBezTo>
                    <a:pt x="29" y="38"/>
                    <a:pt x="24" y="34"/>
                    <a:pt x="26" y="31"/>
                  </a:cubicBezTo>
                  <a:cubicBezTo>
                    <a:pt x="28" y="28"/>
                    <a:pt x="32" y="29"/>
                    <a:pt x="34" y="26"/>
                  </a:cubicBezTo>
                  <a:cubicBezTo>
                    <a:pt x="37" y="23"/>
                    <a:pt x="35" y="15"/>
                    <a:pt x="33" y="9"/>
                  </a:cubicBezTo>
                  <a:cubicBezTo>
                    <a:pt x="32" y="2"/>
                    <a:pt x="30" y="3"/>
                    <a:pt x="30" y="3"/>
                  </a:cubicBezTo>
                  <a:close/>
                </a:path>
              </a:pathLst>
            </a:custGeom>
            <a:solidFill>
              <a:srgbClr val="F8A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409" name="Freeform 318"/>
            <p:cNvSpPr>
              <a:spLocks/>
            </p:cNvSpPr>
            <p:nvPr/>
          </p:nvSpPr>
          <p:spPr bwMode="auto">
            <a:xfrm>
              <a:off x="2262188" y="3729038"/>
              <a:ext cx="190500" cy="66675"/>
            </a:xfrm>
            <a:custGeom>
              <a:avLst/>
              <a:gdLst>
                <a:gd name="T0" fmla="*/ 137948 w 58"/>
                <a:gd name="T1" fmla="*/ 66675 h 20"/>
                <a:gd name="T2" fmla="*/ 0 w 58"/>
                <a:gd name="T3" fmla="*/ 20003 h 20"/>
                <a:gd name="T4" fmla="*/ 137948 w 58"/>
                <a:gd name="T5" fmla="*/ 66675 h 2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" h="20">
                  <a:moveTo>
                    <a:pt x="42" y="20"/>
                  </a:moveTo>
                  <a:cubicBezTo>
                    <a:pt x="58" y="6"/>
                    <a:pt x="4" y="0"/>
                    <a:pt x="0" y="6"/>
                  </a:cubicBezTo>
                  <a:cubicBezTo>
                    <a:pt x="16" y="9"/>
                    <a:pt x="29" y="10"/>
                    <a:pt x="42" y="20"/>
                  </a:cubicBezTo>
                  <a:close/>
                </a:path>
              </a:pathLst>
            </a:custGeom>
            <a:solidFill>
              <a:srgbClr val="A15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</p:grpSp>
      <p:grpSp>
        <p:nvGrpSpPr>
          <p:cNvPr id="330" name="Group 329"/>
          <p:cNvGrpSpPr>
            <a:grpSpLocks/>
          </p:cNvGrpSpPr>
          <p:nvPr/>
        </p:nvGrpSpPr>
        <p:grpSpPr bwMode="auto">
          <a:xfrm>
            <a:off x="2862263" y="5153025"/>
            <a:ext cx="6594475" cy="1590675"/>
            <a:chOff x="2641601" y="4946650"/>
            <a:chExt cx="7043738" cy="1698626"/>
          </a:xfrm>
        </p:grpSpPr>
        <p:sp>
          <p:nvSpPr>
            <p:cNvPr id="140369" name="Rectangle 228"/>
            <p:cNvSpPr>
              <a:spLocks noChangeArrowheads="1"/>
            </p:cNvSpPr>
            <p:nvPr/>
          </p:nvSpPr>
          <p:spPr bwMode="auto">
            <a:xfrm>
              <a:off x="3160713" y="5005388"/>
              <a:ext cx="6007100" cy="1639888"/>
            </a:xfrm>
            <a:prstGeom prst="rect">
              <a:avLst/>
            </a:prstGeom>
            <a:solidFill>
              <a:srgbClr val="C96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70" name="Rectangle 235"/>
            <p:cNvSpPr>
              <a:spLocks noChangeArrowheads="1"/>
            </p:cNvSpPr>
            <p:nvPr/>
          </p:nvSpPr>
          <p:spPr bwMode="auto">
            <a:xfrm>
              <a:off x="3160713" y="5062538"/>
              <a:ext cx="6007100" cy="34925"/>
            </a:xfrm>
            <a:prstGeom prst="rect">
              <a:avLst/>
            </a:prstGeom>
            <a:solidFill>
              <a:srgbClr val="98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  <p:sp>
          <p:nvSpPr>
            <p:cNvPr id="140371" name="Rectangle 236"/>
            <p:cNvSpPr>
              <a:spLocks noChangeArrowheads="1"/>
            </p:cNvSpPr>
            <p:nvPr/>
          </p:nvSpPr>
          <p:spPr bwMode="auto">
            <a:xfrm>
              <a:off x="2641601" y="4946650"/>
              <a:ext cx="7043738" cy="115888"/>
            </a:xfrm>
            <a:prstGeom prst="rect">
              <a:avLst/>
            </a:prstGeom>
            <a:solidFill>
              <a:srgbClr val="B55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eaLnBrk="1" hangingPunct="1"/>
              <a:endParaRPr lang="es-PE"/>
            </a:p>
          </p:txBody>
        </p:sp>
      </p:grpSp>
      <p:grpSp>
        <p:nvGrpSpPr>
          <p:cNvPr id="327" name="Group 326"/>
          <p:cNvGrpSpPr>
            <a:grpSpLocks/>
          </p:cNvGrpSpPr>
          <p:nvPr/>
        </p:nvGrpSpPr>
        <p:grpSpPr bwMode="auto">
          <a:xfrm>
            <a:off x="6480175" y="3586163"/>
            <a:ext cx="1863725" cy="3151187"/>
            <a:chOff x="6505576" y="3273425"/>
            <a:chExt cx="1990725" cy="3365501"/>
          </a:xfrm>
        </p:grpSpPr>
        <p:sp>
          <p:nvSpPr>
            <p:cNvPr id="140340" name="Freeform 264"/>
            <p:cNvSpPr>
              <a:spLocks/>
            </p:cNvSpPr>
            <p:nvPr/>
          </p:nvSpPr>
          <p:spPr bwMode="auto">
            <a:xfrm>
              <a:off x="7724776" y="4327525"/>
              <a:ext cx="636588" cy="704850"/>
            </a:xfrm>
            <a:custGeom>
              <a:avLst/>
              <a:gdLst>
                <a:gd name="T0" fmla="*/ 0 w 193"/>
                <a:gd name="T1" fmla="*/ 56256 h 213"/>
                <a:gd name="T2" fmla="*/ 247379 w 193"/>
                <a:gd name="T3" fmla="*/ 36401 h 213"/>
                <a:gd name="T4" fmla="*/ 573919 w 193"/>
                <a:gd name="T5" fmla="*/ 416954 h 213"/>
                <a:gd name="T6" fmla="*/ 554128 w 193"/>
                <a:gd name="T7" fmla="*/ 602266 h 213"/>
                <a:gd name="T8" fmla="*/ 69266 w 193"/>
                <a:gd name="T9" fmla="*/ 287896 h 213"/>
                <a:gd name="T10" fmla="*/ 0 w 193"/>
                <a:gd name="T11" fmla="*/ 56256 h 2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3" h="213">
                  <a:moveTo>
                    <a:pt x="0" y="17"/>
                  </a:moveTo>
                  <a:cubicBezTo>
                    <a:pt x="5" y="14"/>
                    <a:pt x="56" y="0"/>
                    <a:pt x="75" y="11"/>
                  </a:cubicBezTo>
                  <a:cubicBezTo>
                    <a:pt x="95" y="23"/>
                    <a:pt x="158" y="108"/>
                    <a:pt x="174" y="126"/>
                  </a:cubicBezTo>
                  <a:cubicBezTo>
                    <a:pt x="191" y="144"/>
                    <a:pt x="193" y="151"/>
                    <a:pt x="168" y="182"/>
                  </a:cubicBezTo>
                  <a:cubicBezTo>
                    <a:pt x="144" y="213"/>
                    <a:pt x="39" y="103"/>
                    <a:pt x="21" y="87"/>
                  </a:cubicBezTo>
                  <a:cubicBezTo>
                    <a:pt x="2" y="70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grpSp>
          <p:nvGrpSpPr>
            <p:cNvPr id="140341" name="Group 325"/>
            <p:cNvGrpSpPr>
              <a:grpSpLocks/>
            </p:cNvGrpSpPr>
            <p:nvPr/>
          </p:nvGrpSpPr>
          <p:grpSpPr bwMode="auto">
            <a:xfrm>
              <a:off x="6505576" y="3273425"/>
              <a:ext cx="1990725" cy="3365501"/>
              <a:chOff x="6505576" y="3273425"/>
              <a:chExt cx="1990725" cy="3365501"/>
            </a:xfrm>
          </p:grpSpPr>
          <p:sp>
            <p:nvSpPr>
              <p:cNvPr id="140342" name="Freeform 233"/>
              <p:cNvSpPr>
                <a:spLocks/>
              </p:cNvSpPr>
              <p:nvPr/>
            </p:nvSpPr>
            <p:spPr bwMode="auto">
              <a:xfrm>
                <a:off x="7881938" y="6419850"/>
                <a:ext cx="277813" cy="219075"/>
              </a:xfrm>
              <a:custGeom>
                <a:avLst/>
                <a:gdLst>
                  <a:gd name="T0" fmla="*/ 52917 w 84"/>
                  <a:gd name="T1" fmla="*/ 0 h 66"/>
                  <a:gd name="T2" fmla="*/ 9922 w 84"/>
                  <a:gd name="T3" fmla="*/ 99580 h 66"/>
                  <a:gd name="T4" fmla="*/ 9922 w 84"/>
                  <a:gd name="T5" fmla="*/ 185882 h 66"/>
                  <a:gd name="T6" fmla="*/ 16536 w 84"/>
                  <a:gd name="T7" fmla="*/ 219075 h 66"/>
                  <a:gd name="T8" fmla="*/ 138907 w 84"/>
                  <a:gd name="T9" fmla="*/ 219075 h 66"/>
                  <a:gd name="T10" fmla="*/ 138907 w 84"/>
                  <a:gd name="T11" fmla="*/ 219075 h 66"/>
                  <a:gd name="T12" fmla="*/ 261277 w 84"/>
                  <a:gd name="T13" fmla="*/ 219075 h 66"/>
                  <a:gd name="T14" fmla="*/ 267891 w 84"/>
                  <a:gd name="T15" fmla="*/ 185882 h 66"/>
                  <a:gd name="T16" fmla="*/ 267891 w 84"/>
                  <a:gd name="T17" fmla="*/ 99580 h 66"/>
                  <a:gd name="T18" fmla="*/ 224896 w 84"/>
                  <a:gd name="T19" fmla="*/ 0 h 66"/>
                  <a:gd name="T20" fmla="*/ 138907 w 84"/>
                  <a:gd name="T21" fmla="*/ 9958 h 66"/>
                  <a:gd name="T22" fmla="*/ 52917 w 84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4" h="66">
                    <a:moveTo>
                      <a:pt x="16" y="0"/>
                    </a:moveTo>
                    <a:cubicBezTo>
                      <a:pt x="16" y="0"/>
                      <a:pt x="6" y="20"/>
                      <a:pt x="3" y="30"/>
                    </a:cubicBezTo>
                    <a:cubicBezTo>
                      <a:pt x="0" y="40"/>
                      <a:pt x="2" y="54"/>
                      <a:pt x="3" y="56"/>
                    </a:cubicBezTo>
                    <a:cubicBezTo>
                      <a:pt x="4" y="58"/>
                      <a:pt x="5" y="66"/>
                      <a:pt x="5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80" y="58"/>
                      <a:pt x="81" y="56"/>
                    </a:cubicBezTo>
                    <a:cubicBezTo>
                      <a:pt x="82" y="54"/>
                      <a:pt x="84" y="40"/>
                      <a:pt x="81" y="30"/>
                    </a:cubicBezTo>
                    <a:cubicBezTo>
                      <a:pt x="78" y="20"/>
                      <a:pt x="68" y="0"/>
                      <a:pt x="68" y="0"/>
                    </a:cubicBezTo>
                    <a:cubicBezTo>
                      <a:pt x="68" y="0"/>
                      <a:pt x="56" y="1"/>
                      <a:pt x="42" y="3"/>
                    </a:cubicBezTo>
                    <a:cubicBezTo>
                      <a:pt x="28" y="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2626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43" name="Rectangle 234"/>
              <p:cNvSpPr>
                <a:spLocks noChangeArrowheads="1"/>
              </p:cNvSpPr>
              <p:nvPr/>
            </p:nvSpPr>
            <p:spPr bwMode="auto">
              <a:xfrm>
                <a:off x="7869238" y="5591175"/>
                <a:ext cx="307975" cy="895350"/>
              </a:xfrm>
              <a:prstGeom prst="rect">
                <a:avLst/>
              </a:prstGeom>
              <a:solidFill>
                <a:srgbClr val="3D3E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9pPr>
              </a:lstStyle>
              <a:p>
                <a:pPr eaLnBrk="1" hangingPunct="1"/>
                <a:endParaRPr lang="es-PE"/>
              </a:p>
            </p:txBody>
          </p:sp>
          <p:sp>
            <p:nvSpPr>
              <p:cNvPr id="140344" name="Freeform 254"/>
              <p:cNvSpPr>
                <a:spLocks/>
              </p:cNvSpPr>
              <p:nvPr/>
            </p:nvSpPr>
            <p:spPr bwMode="auto">
              <a:xfrm>
                <a:off x="6729413" y="6419850"/>
                <a:ext cx="280988" cy="219075"/>
              </a:xfrm>
              <a:custGeom>
                <a:avLst/>
                <a:gdLst>
                  <a:gd name="T0" fmla="*/ 56198 w 85"/>
                  <a:gd name="T1" fmla="*/ 0 h 66"/>
                  <a:gd name="T2" fmla="*/ 9917 w 85"/>
                  <a:gd name="T3" fmla="*/ 99580 h 66"/>
                  <a:gd name="T4" fmla="*/ 9917 w 85"/>
                  <a:gd name="T5" fmla="*/ 185882 h 66"/>
                  <a:gd name="T6" fmla="*/ 16529 w 85"/>
                  <a:gd name="T7" fmla="*/ 219075 h 66"/>
                  <a:gd name="T8" fmla="*/ 138841 w 85"/>
                  <a:gd name="T9" fmla="*/ 219075 h 66"/>
                  <a:gd name="T10" fmla="*/ 138841 w 85"/>
                  <a:gd name="T11" fmla="*/ 219075 h 66"/>
                  <a:gd name="T12" fmla="*/ 264459 w 85"/>
                  <a:gd name="T13" fmla="*/ 219075 h 66"/>
                  <a:gd name="T14" fmla="*/ 271071 w 85"/>
                  <a:gd name="T15" fmla="*/ 185882 h 66"/>
                  <a:gd name="T16" fmla="*/ 267765 w 85"/>
                  <a:gd name="T17" fmla="*/ 99580 h 66"/>
                  <a:gd name="T18" fmla="*/ 224790 w 85"/>
                  <a:gd name="T19" fmla="*/ 0 h 66"/>
                  <a:gd name="T20" fmla="*/ 138841 w 85"/>
                  <a:gd name="T21" fmla="*/ 9958 h 66"/>
                  <a:gd name="T22" fmla="*/ 56198 w 85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5" h="66">
                    <a:moveTo>
                      <a:pt x="17" y="0"/>
                    </a:moveTo>
                    <a:cubicBezTo>
                      <a:pt x="17" y="0"/>
                      <a:pt x="7" y="20"/>
                      <a:pt x="3" y="30"/>
                    </a:cubicBezTo>
                    <a:cubicBezTo>
                      <a:pt x="0" y="40"/>
                      <a:pt x="2" y="54"/>
                      <a:pt x="3" y="56"/>
                    </a:cubicBezTo>
                    <a:cubicBezTo>
                      <a:pt x="4" y="58"/>
                      <a:pt x="5" y="66"/>
                      <a:pt x="5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80" y="66"/>
                      <a:pt x="80" y="66"/>
                      <a:pt x="80" y="66"/>
                    </a:cubicBezTo>
                    <a:cubicBezTo>
                      <a:pt x="80" y="66"/>
                      <a:pt x="81" y="58"/>
                      <a:pt x="82" y="56"/>
                    </a:cubicBezTo>
                    <a:cubicBezTo>
                      <a:pt x="83" y="54"/>
                      <a:pt x="85" y="40"/>
                      <a:pt x="81" y="30"/>
                    </a:cubicBezTo>
                    <a:cubicBezTo>
                      <a:pt x="78" y="20"/>
                      <a:pt x="68" y="0"/>
                      <a:pt x="68" y="0"/>
                    </a:cubicBezTo>
                    <a:cubicBezTo>
                      <a:pt x="68" y="0"/>
                      <a:pt x="56" y="1"/>
                      <a:pt x="42" y="3"/>
                    </a:cubicBezTo>
                    <a:cubicBezTo>
                      <a:pt x="29" y="1"/>
                      <a:pt x="17" y="0"/>
                      <a:pt x="17" y="0"/>
                    </a:cubicBezTo>
                    <a:close/>
                  </a:path>
                </a:pathLst>
              </a:custGeom>
              <a:solidFill>
                <a:srgbClr val="2626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45" name="Rectangle 255"/>
              <p:cNvSpPr>
                <a:spLocks noChangeArrowheads="1"/>
              </p:cNvSpPr>
              <p:nvPr/>
            </p:nvSpPr>
            <p:spPr bwMode="auto">
              <a:xfrm>
                <a:off x="6729413" y="5591175"/>
                <a:ext cx="304800" cy="898525"/>
              </a:xfrm>
              <a:prstGeom prst="rect">
                <a:avLst/>
              </a:prstGeom>
              <a:solidFill>
                <a:srgbClr val="3D3E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9pPr>
              </a:lstStyle>
              <a:p>
                <a:pPr eaLnBrk="1" hangingPunct="1"/>
                <a:endParaRPr lang="es-PE"/>
              </a:p>
            </p:txBody>
          </p:sp>
          <p:sp>
            <p:nvSpPr>
              <p:cNvPr id="140346" name="Freeform 256"/>
              <p:cNvSpPr>
                <a:spLocks/>
              </p:cNvSpPr>
              <p:nvPr/>
            </p:nvSpPr>
            <p:spPr bwMode="auto">
              <a:xfrm>
                <a:off x="6902451" y="5659438"/>
                <a:ext cx="1095375" cy="231775"/>
              </a:xfrm>
              <a:custGeom>
                <a:avLst/>
                <a:gdLst>
                  <a:gd name="T0" fmla="*/ 547688 w 332"/>
                  <a:gd name="T1" fmla="*/ 0 h 70"/>
                  <a:gd name="T2" fmla="*/ 0 w 332"/>
                  <a:gd name="T3" fmla="*/ 208598 h 70"/>
                  <a:gd name="T4" fmla="*/ 6599 w 332"/>
                  <a:gd name="T5" fmla="*/ 231775 h 70"/>
                  <a:gd name="T6" fmla="*/ 1092076 w 332"/>
                  <a:gd name="T7" fmla="*/ 231775 h 70"/>
                  <a:gd name="T8" fmla="*/ 1095375 w 332"/>
                  <a:gd name="T9" fmla="*/ 208598 h 70"/>
                  <a:gd name="T10" fmla="*/ 547688 w 332"/>
                  <a:gd name="T11" fmla="*/ 0 h 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2" h="70">
                    <a:moveTo>
                      <a:pt x="166" y="0"/>
                    </a:moveTo>
                    <a:cubicBezTo>
                      <a:pt x="75" y="0"/>
                      <a:pt x="0" y="28"/>
                      <a:pt x="0" y="63"/>
                    </a:cubicBezTo>
                    <a:cubicBezTo>
                      <a:pt x="0" y="65"/>
                      <a:pt x="1" y="68"/>
                      <a:pt x="2" y="70"/>
                    </a:cubicBezTo>
                    <a:cubicBezTo>
                      <a:pt x="331" y="70"/>
                      <a:pt x="331" y="70"/>
                      <a:pt x="331" y="70"/>
                    </a:cubicBezTo>
                    <a:cubicBezTo>
                      <a:pt x="331" y="68"/>
                      <a:pt x="332" y="65"/>
                      <a:pt x="332" y="63"/>
                    </a:cubicBezTo>
                    <a:cubicBezTo>
                      <a:pt x="332" y="28"/>
                      <a:pt x="258" y="0"/>
                      <a:pt x="166" y="0"/>
                    </a:cubicBezTo>
                    <a:close/>
                  </a:path>
                </a:pathLst>
              </a:custGeom>
              <a:solidFill>
                <a:srgbClr val="435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47" name="Freeform 257"/>
              <p:cNvSpPr>
                <a:spLocks/>
              </p:cNvSpPr>
              <p:nvPr/>
            </p:nvSpPr>
            <p:spPr bwMode="auto">
              <a:xfrm>
                <a:off x="6686551" y="5441950"/>
                <a:ext cx="449263" cy="339725"/>
              </a:xfrm>
              <a:custGeom>
                <a:avLst/>
                <a:gdLst>
                  <a:gd name="T0" fmla="*/ 158563 w 136"/>
                  <a:gd name="T1" fmla="*/ 6597 h 103"/>
                  <a:gd name="T2" fmla="*/ 432746 w 136"/>
                  <a:gd name="T3" fmla="*/ 0 h 103"/>
                  <a:gd name="T4" fmla="*/ 449263 w 136"/>
                  <a:gd name="T5" fmla="*/ 339725 h 103"/>
                  <a:gd name="T6" fmla="*/ 132136 w 136"/>
                  <a:gd name="T7" fmla="*/ 286952 h 103"/>
                  <a:gd name="T8" fmla="*/ 158563 w 136"/>
                  <a:gd name="T9" fmla="*/ 6597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03">
                    <a:moveTo>
                      <a:pt x="48" y="2"/>
                    </a:moveTo>
                    <a:cubicBezTo>
                      <a:pt x="131" y="0"/>
                      <a:pt x="131" y="0"/>
                      <a:pt x="131" y="0"/>
                    </a:cubicBezTo>
                    <a:cubicBezTo>
                      <a:pt x="136" y="103"/>
                      <a:pt x="136" y="103"/>
                      <a:pt x="136" y="103"/>
                    </a:cubicBezTo>
                    <a:cubicBezTo>
                      <a:pt x="103" y="93"/>
                      <a:pt x="73" y="96"/>
                      <a:pt x="40" y="87"/>
                    </a:cubicBezTo>
                    <a:cubicBezTo>
                      <a:pt x="0" y="61"/>
                      <a:pt x="4" y="24"/>
                      <a:pt x="48" y="2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48" name="Freeform 258"/>
              <p:cNvSpPr>
                <a:spLocks/>
              </p:cNvSpPr>
              <p:nvPr/>
            </p:nvSpPr>
            <p:spPr bwMode="auto">
              <a:xfrm>
                <a:off x="7767638" y="5441950"/>
                <a:ext cx="449263" cy="339725"/>
              </a:xfrm>
              <a:custGeom>
                <a:avLst/>
                <a:gdLst>
                  <a:gd name="T0" fmla="*/ 290700 w 136"/>
                  <a:gd name="T1" fmla="*/ 6597 h 103"/>
                  <a:gd name="T2" fmla="*/ 16517 w 136"/>
                  <a:gd name="T3" fmla="*/ 0 h 103"/>
                  <a:gd name="T4" fmla="*/ 0 w 136"/>
                  <a:gd name="T5" fmla="*/ 339725 h 103"/>
                  <a:gd name="T6" fmla="*/ 317127 w 136"/>
                  <a:gd name="T7" fmla="*/ 283654 h 103"/>
                  <a:gd name="T8" fmla="*/ 290700 w 136"/>
                  <a:gd name="T9" fmla="*/ 6597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" h="103">
                    <a:moveTo>
                      <a:pt x="88" y="2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33" y="93"/>
                      <a:pt x="63" y="96"/>
                      <a:pt x="96" y="86"/>
                    </a:cubicBezTo>
                    <a:cubicBezTo>
                      <a:pt x="136" y="60"/>
                      <a:pt x="132" y="24"/>
                      <a:pt x="88" y="2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49" name="Freeform 259"/>
              <p:cNvSpPr>
                <a:spLocks/>
              </p:cNvSpPr>
              <p:nvPr/>
            </p:nvSpPr>
            <p:spPr bwMode="auto">
              <a:xfrm>
                <a:off x="7004051" y="5418138"/>
                <a:ext cx="892175" cy="393700"/>
              </a:xfrm>
              <a:custGeom>
                <a:avLst/>
                <a:gdLst>
                  <a:gd name="T0" fmla="*/ 175131 w 270"/>
                  <a:gd name="T1" fmla="*/ 0 h 119"/>
                  <a:gd name="T2" fmla="*/ 29739 w 270"/>
                  <a:gd name="T3" fmla="*/ 115794 h 119"/>
                  <a:gd name="T4" fmla="*/ 115652 w 270"/>
                  <a:gd name="T5" fmla="*/ 360616 h 119"/>
                  <a:gd name="T6" fmla="*/ 446088 w 270"/>
                  <a:gd name="T7" fmla="*/ 383775 h 119"/>
                  <a:gd name="T8" fmla="*/ 773218 w 270"/>
                  <a:gd name="T9" fmla="*/ 360616 h 119"/>
                  <a:gd name="T10" fmla="*/ 859131 w 270"/>
                  <a:gd name="T11" fmla="*/ 115794 h 119"/>
                  <a:gd name="T12" fmla="*/ 713740 w 270"/>
                  <a:gd name="T13" fmla="*/ 0 h 119"/>
                  <a:gd name="T14" fmla="*/ 446088 w 270"/>
                  <a:gd name="T15" fmla="*/ 9925 h 119"/>
                  <a:gd name="T16" fmla="*/ 175131 w 270"/>
                  <a:gd name="T17" fmla="*/ 0 h 1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70" h="119">
                    <a:moveTo>
                      <a:pt x="53" y="0"/>
                    </a:moveTo>
                    <a:cubicBezTo>
                      <a:pt x="48" y="3"/>
                      <a:pt x="18" y="10"/>
                      <a:pt x="9" y="35"/>
                    </a:cubicBezTo>
                    <a:cubicBezTo>
                      <a:pt x="0" y="59"/>
                      <a:pt x="7" y="103"/>
                      <a:pt x="35" y="109"/>
                    </a:cubicBezTo>
                    <a:cubicBezTo>
                      <a:pt x="63" y="115"/>
                      <a:pt x="85" y="119"/>
                      <a:pt x="135" y="116"/>
                    </a:cubicBezTo>
                    <a:cubicBezTo>
                      <a:pt x="185" y="119"/>
                      <a:pt x="206" y="115"/>
                      <a:pt x="234" y="109"/>
                    </a:cubicBezTo>
                    <a:cubicBezTo>
                      <a:pt x="263" y="103"/>
                      <a:pt x="270" y="59"/>
                      <a:pt x="260" y="35"/>
                    </a:cubicBezTo>
                    <a:cubicBezTo>
                      <a:pt x="251" y="10"/>
                      <a:pt x="222" y="3"/>
                      <a:pt x="216" y="0"/>
                    </a:cubicBezTo>
                    <a:cubicBezTo>
                      <a:pt x="216" y="0"/>
                      <a:pt x="177" y="0"/>
                      <a:pt x="135" y="3"/>
                    </a:cubicBezTo>
                    <a:cubicBezTo>
                      <a:pt x="92" y="0"/>
                      <a:pt x="53" y="0"/>
                      <a:pt x="53" y="0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50" name="Oval 260"/>
              <p:cNvSpPr>
                <a:spLocks noChangeArrowheads="1"/>
              </p:cNvSpPr>
              <p:nvPr/>
            </p:nvSpPr>
            <p:spPr bwMode="auto">
              <a:xfrm>
                <a:off x="7034213" y="3405188"/>
                <a:ext cx="795338" cy="873125"/>
              </a:xfrm>
              <a:prstGeom prst="ellipse">
                <a:avLst/>
              </a:pr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9pPr>
              </a:lstStyle>
              <a:p>
                <a:pPr eaLnBrk="1" hangingPunct="1"/>
                <a:endParaRPr lang="es-PE"/>
              </a:p>
            </p:txBody>
          </p:sp>
          <p:sp>
            <p:nvSpPr>
              <p:cNvPr id="140351" name="Freeform 261"/>
              <p:cNvSpPr>
                <a:spLocks/>
              </p:cNvSpPr>
              <p:nvPr/>
            </p:nvSpPr>
            <p:spPr bwMode="auto">
              <a:xfrm>
                <a:off x="7218363" y="4235450"/>
                <a:ext cx="433388" cy="109538"/>
              </a:xfrm>
              <a:custGeom>
                <a:avLst/>
                <a:gdLst>
                  <a:gd name="T0" fmla="*/ 433388 w 131"/>
                  <a:gd name="T1" fmla="*/ 106219 h 33"/>
                  <a:gd name="T2" fmla="*/ 406922 w 131"/>
                  <a:gd name="T3" fmla="*/ 6639 h 33"/>
                  <a:gd name="T4" fmla="*/ 33083 w 131"/>
                  <a:gd name="T5" fmla="*/ 6639 h 33"/>
                  <a:gd name="T6" fmla="*/ 0 w 131"/>
                  <a:gd name="T7" fmla="*/ 109538 h 33"/>
                  <a:gd name="T8" fmla="*/ 433388 w 131"/>
                  <a:gd name="T9" fmla="*/ 106219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1" h="33">
                    <a:moveTo>
                      <a:pt x="131" y="32"/>
                    </a:moveTo>
                    <a:cubicBezTo>
                      <a:pt x="123" y="2"/>
                      <a:pt x="123" y="2"/>
                      <a:pt x="123" y="2"/>
                    </a:cubicBezTo>
                    <a:cubicBezTo>
                      <a:pt x="123" y="2"/>
                      <a:pt x="11" y="0"/>
                      <a:pt x="10" y="2"/>
                    </a:cubicBezTo>
                    <a:cubicBezTo>
                      <a:pt x="8" y="5"/>
                      <a:pt x="0" y="33"/>
                      <a:pt x="0" y="33"/>
                    </a:cubicBezTo>
                    <a:lnTo>
                      <a:pt x="131" y="32"/>
                    </a:ln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52" name="Freeform 262"/>
              <p:cNvSpPr>
                <a:spLocks/>
              </p:cNvSpPr>
              <p:nvPr/>
            </p:nvSpPr>
            <p:spPr bwMode="auto">
              <a:xfrm>
                <a:off x="8269288" y="4060825"/>
                <a:ext cx="227013" cy="360363"/>
              </a:xfrm>
              <a:custGeom>
                <a:avLst/>
                <a:gdLst>
                  <a:gd name="T0" fmla="*/ 131602 w 69"/>
                  <a:gd name="T1" fmla="*/ 360363 h 109"/>
                  <a:gd name="T2" fmla="*/ 200693 w 69"/>
                  <a:gd name="T3" fmla="*/ 271099 h 109"/>
                  <a:gd name="T4" fmla="*/ 197403 w 69"/>
                  <a:gd name="T5" fmla="*/ 105795 h 109"/>
                  <a:gd name="T6" fmla="*/ 75671 w 69"/>
                  <a:gd name="T7" fmla="*/ 19836 h 109"/>
                  <a:gd name="T8" fmla="*/ 6580 w 69"/>
                  <a:gd name="T9" fmla="*/ 185141 h 109"/>
                  <a:gd name="T10" fmla="*/ 36190 w 69"/>
                  <a:gd name="T11" fmla="*/ 340527 h 109"/>
                  <a:gd name="T12" fmla="*/ 131602 w 69"/>
                  <a:gd name="T13" fmla="*/ 360363 h 10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9" h="109">
                    <a:moveTo>
                      <a:pt x="40" y="109"/>
                    </a:moveTo>
                    <a:cubicBezTo>
                      <a:pt x="42" y="108"/>
                      <a:pt x="57" y="93"/>
                      <a:pt x="61" y="82"/>
                    </a:cubicBezTo>
                    <a:cubicBezTo>
                      <a:pt x="64" y="71"/>
                      <a:pt x="69" y="49"/>
                      <a:pt x="60" y="32"/>
                    </a:cubicBezTo>
                    <a:cubicBezTo>
                      <a:pt x="52" y="14"/>
                      <a:pt x="40" y="0"/>
                      <a:pt x="23" y="6"/>
                    </a:cubicBezTo>
                    <a:cubicBezTo>
                      <a:pt x="6" y="12"/>
                      <a:pt x="3" y="39"/>
                      <a:pt x="2" y="56"/>
                    </a:cubicBezTo>
                    <a:cubicBezTo>
                      <a:pt x="0" y="73"/>
                      <a:pt x="7" y="102"/>
                      <a:pt x="11" y="103"/>
                    </a:cubicBezTo>
                    <a:cubicBezTo>
                      <a:pt x="16" y="105"/>
                      <a:pt x="40" y="109"/>
                      <a:pt x="40" y="109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53" name="Freeform 263"/>
              <p:cNvSpPr>
                <a:spLocks/>
              </p:cNvSpPr>
              <p:nvPr/>
            </p:nvSpPr>
            <p:spPr bwMode="auto">
              <a:xfrm>
                <a:off x="8067676" y="4357688"/>
                <a:ext cx="382588" cy="588963"/>
              </a:xfrm>
              <a:custGeom>
                <a:avLst/>
                <a:gdLst>
                  <a:gd name="T0" fmla="*/ 382588 w 116"/>
                  <a:gd name="T1" fmla="*/ 36397 h 178"/>
                  <a:gd name="T2" fmla="*/ 204487 w 116"/>
                  <a:gd name="T3" fmla="*/ 0 h 178"/>
                  <a:gd name="T4" fmla="*/ 16491 w 116"/>
                  <a:gd name="T5" fmla="*/ 516170 h 178"/>
                  <a:gd name="T6" fmla="*/ 178101 w 116"/>
                  <a:gd name="T7" fmla="*/ 588963 h 178"/>
                  <a:gd name="T8" fmla="*/ 270450 w 116"/>
                  <a:gd name="T9" fmla="*/ 440068 h 178"/>
                  <a:gd name="T10" fmla="*/ 382588 w 116"/>
                  <a:gd name="T11" fmla="*/ 36397 h 1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6" h="178">
                    <a:moveTo>
                      <a:pt x="116" y="11"/>
                    </a:moveTo>
                    <a:cubicBezTo>
                      <a:pt x="109" y="7"/>
                      <a:pt x="62" y="0"/>
                      <a:pt x="62" y="0"/>
                    </a:cubicBezTo>
                    <a:cubicBezTo>
                      <a:pt x="62" y="0"/>
                      <a:pt x="0" y="153"/>
                      <a:pt x="5" y="156"/>
                    </a:cubicBezTo>
                    <a:cubicBezTo>
                      <a:pt x="9" y="159"/>
                      <a:pt x="38" y="178"/>
                      <a:pt x="54" y="178"/>
                    </a:cubicBezTo>
                    <a:cubicBezTo>
                      <a:pt x="70" y="178"/>
                      <a:pt x="82" y="133"/>
                      <a:pt x="82" y="133"/>
                    </a:cubicBezTo>
                    <a:lnTo>
                      <a:pt x="116" y="11"/>
                    </a:ln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54" name="Freeform 265"/>
              <p:cNvSpPr>
                <a:spLocks/>
              </p:cNvSpPr>
              <p:nvPr/>
            </p:nvSpPr>
            <p:spPr bwMode="auto">
              <a:xfrm>
                <a:off x="6532563" y="4770438"/>
                <a:ext cx="541338" cy="185738"/>
              </a:xfrm>
              <a:custGeom>
                <a:avLst/>
                <a:gdLst>
                  <a:gd name="T0" fmla="*/ 82521 w 164"/>
                  <a:gd name="T1" fmla="*/ 185738 h 56"/>
                  <a:gd name="T2" fmla="*/ 541338 w 164"/>
                  <a:gd name="T3" fmla="*/ 159204 h 56"/>
                  <a:gd name="T4" fmla="*/ 528135 w 164"/>
                  <a:gd name="T5" fmla="*/ 16584 h 56"/>
                  <a:gd name="T6" fmla="*/ 23106 w 164"/>
                  <a:gd name="T7" fmla="*/ 16584 h 56"/>
                  <a:gd name="T8" fmla="*/ 82521 w 164"/>
                  <a:gd name="T9" fmla="*/ 185738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4" h="56">
                    <a:moveTo>
                      <a:pt x="25" y="56"/>
                    </a:moveTo>
                    <a:cubicBezTo>
                      <a:pt x="164" y="48"/>
                      <a:pt x="164" y="48"/>
                      <a:pt x="164" y="48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60" y="5"/>
                      <a:pt x="14" y="9"/>
                      <a:pt x="7" y="5"/>
                    </a:cubicBezTo>
                    <a:cubicBezTo>
                      <a:pt x="0" y="0"/>
                      <a:pt x="25" y="56"/>
                      <a:pt x="25" y="56"/>
                    </a:cubicBez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55" name="Freeform 266"/>
              <p:cNvSpPr>
                <a:spLocks/>
              </p:cNvSpPr>
              <p:nvPr/>
            </p:nvSpPr>
            <p:spPr bwMode="auto">
              <a:xfrm>
                <a:off x="6899276" y="4311650"/>
                <a:ext cx="1101725" cy="1233488"/>
              </a:xfrm>
              <a:custGeom>
                <a:avLst/>
                <a:gdLst>
                  <a:gd name="T0" fmla="*/ 194616 w 334"/>
                  <a:gd name="T1" fmla="*/ 9921 h 373"/>
                  <a:gd name="T2" fmla="*/ 29687 w 334"/>
                  <a:gd name="T3" fmla="*/ 92594 h 373"/>
                  <a:gd name="T4" fmla="*/ 112152 w 334"/>
                  <a:gd name="T5" fmla="*/ 972240 h 373"/>
                  <a:gd name="T6" fmla="*/ 214408 w 334"/>
                  <a:gd name="T7" fmla="*/ 1177270 h 373"/>
                  <a:gd name="T8" fmla="*/ 550863 w 334"/>
                  <a:gd name="T9" fmla="*/ 1233488 h 373"/>
                  <a:gd name="T10" fmla="*/ 550863 w 334"/>
                  <a:gd name="T11" fmla="*/ 1233488 h 373"/>
                  <a:gd name="T12" fmla="*/ 887317 w 334"/>
                  <a:gd name="T13" fmla="*/ 1177270 h 373"/>
                  <a:gd name="T14" fmla="*/ 989573 w 334"/>
                  <a:gd name="T15" fmla="*/ 972240 h 373"/>
                  <a:gd name="T16" fmla="*/ 1072038 w 334"/>
                  <a:gd name="T17" fmla="*/ 92594 h 373"/>
                  <a:gd name="T18" fmla="*/ 907109 w 334"/>
                  <a:gd name="T19" fmla="*/ 9921 h 373"/>
                  <a:gd name="T20" fmla="*/ 550863 w 334"/>
                  <a:gd name="T21" fmla="*/ 3307 h 373"/>
                  <a:gd name="T22" fmla="*/ 550863 w 334"/>
                  <a:gd name="T23" fmla="*/ 3307 h 373"/>
                  <a:gd name="T24" fmla="*/ 194616 w 334"/>
                  <a:gd name="T25" fmla="*/ 9921 h 37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34" h="373">
                    <a:moveTo>
                      <a:pt x="59" y="3"/>
                    </a:moveTo>
                    <a:cubicBezTo>
                      <a:pt x="49" y="9"/>
                      <a:pt x="17" y="13"/>
                      <a:pt x="9" y="28"/>
                    </a:cubicBezTo>
                    <a:cubicBezTo>
                      <a:pt x="0" y="44"/>
                      <a:pt x="29" y="240"/>
                      <a:pt x="34" y="294"/>
                    </a:cubicBezTo>
                    <a:cubicBezTo>
                      <a:pt x="39" y="347"/>
                      <a:pt x="52" y="339"/>
                      <a:pt x="65" y="356"/>
                    </a:cubicBezTo>
                    <a:cubicBezTo>
                      <a:pt x="74" y="367"/>
                      <a:pt x="121" y="373"/>
                      <a:pt x="167" y="373"/>
                    </a:cubicBezTo>
                    <a:cubicBezTo>
                      <a:pt x="167" y="373"/>
                      <a:pt x="167" y="373"/>
                      <a:pt x="167" y="373"/>
                    </a:cubicBezTo>
                    <a:cubicBezTo>
                      <a:pt x="213" y="373"/>
                      <a:pt x="260" y="367"/>
                      <a:pt x="269" y="356"/>
                    </a:cubicBezTo>
                    <a:cubicBezTo>
                      <a:pt x="282" y="339"/>
                      <a:pt x="295" y="347"/>
                      <a:pt x="300" y="294"/>
                    </a:cubicBezTo>
                    <a:cubicBezTo>
                      <a:pt x="305" y="240"/>
                      <a:pt x="334" y="44"/>
                      <a:pt x="325" y="28"/>
                    </a:cubicBezTo>
                    <a:cubicBezTo>
                      <a:pt x="317" y="13"/>
                      <a:pt x="285" y="9"/>
                      <a:pt x="275" y="3"/>
                    </a:cubicBezTo>
                    <a:cubicBezTo>
                      <a:pt x="268" y="0"/>
                      <a:pt x="212" y="0"/>
                      <a:pt x="167" y="1"/>
                    </a:cubicBezTo>
                    <a:cubicBezTo>
                      <a:pt x="167" y="1"/>
                      <a:pt x="167" y="1"/>
                      <a:pt x="167" y="1"/>
                    </a:cubicBezTo>
                    <a:cubicBezTo>
                      <a:pt x="122" y="0"/>
                      <a:pt x="66" y="0"/>
                      <a:pt x="59" y="3"/>
                    </a:cubicBezTo>
                    <a:close/>
                  </a:path>
                </a:pathLst>
              </a:custGeom>
              <a:solidFill>
                <a:srgbClr val="DFE9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56" name="Freeform 267"/>
              <p:cNvSpPr>
                <a:spLocks/>
              </p:cNvSpPr>
              <p:nvPr/>
            </p:nvSpPr>
            <p:spPr bwMode="auto">
              <a:xfrm>
                <a:off x="6505576" y="4373563"/>
                <a:ext cx="681038" cy="665163"/>
              </a:xfrm>
              <a:custGeom>
                <a:avLst/>
                <a:gdLst>
                  <a:gd name="T0" fmla="*/ 681038 w 206"/>
                  <a:gd name="T1" fmla="*/ 72804 h 201"/>
                  <a:gd name="T2" fmla="*/ 452923 w 206"/>
                  <a:gd name="T3" fmla="*/ 0 h 201"/>
                  <a:gd name="T4" fmla="*/ 69426 w 206"/>
                  <a:gd name="T5" fmla="*/ 367329 h 201"/>
                  <a:gd name="T6" fmla="*/ 69426 w 206"/>
                  <a:gd name="T7" fmla="*/ 552648 h 201"/>
                  <a:gd name="T8" fmla="*/ 588470 w 206"/>
                  <a:gd name="T9" fmla="*/ 297834 h 201"/>
                  <a:gd name="T10" fmla="*/ 681038 w 206"/>
                  <a:gd name="T11" fmla="*/ 72804 h 20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06" h="201">
                    <a:moveTo>
                      <a:pt x="206" y="22"/>
                    </a:moveTo>
                    <a:cubicBezTo>
                      <a:pt x="202" y="19"/>
                      <a:pt x="137" y="0"/>
                      <a:pt x="137" y="0"/>
                    </a:cubicBezTo>
                    <a:cubicBezTo>
                      <a:pt x="137" y="0"/>
                      <a:pt x="39" y="95"/>
                      <a:pt x="21" y="111"/>
                    </a:cubicBezTo>
                    <a:cubicBezTo>
                      <a:pt x="3" y="127"/>
                      <a:pt x="0" y="134"/>
                      <a:pt x="21" y="167"/>
                    </a:cubicBezTo>
                    <a:cubicBezTo>
                      <a:pt x="42" y="201"/>
                      <a:pt x="158" y="104"/>
                      <a:pt x="178" y="90"/>
                    </a:cubicBezTo>
                    <a:cubicBezTo>
                      <a:pt x="198" y="75"/>
                      <a:pt x="206" y="22"/>
                      <a:pt x="206" y="2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57" name="Rectangle 268"/>
              <p:cNvSpPr>
                <a:spLocks noChangeArrowheads="1"/>
              </p:cNvSpPr>
              <p:nvPr/>
            </p:nvSpPr>
            <p:spPr bwMode="auto">
              <a:xfrm>
                <a:off x="7407276" y="5891213"/>
                <a:ext cx="82550" cy="334963"/>
              </a:xfrm>
              <a:prstGeom prst="rect">
                <a:avLst/>
              </a:prstGeom>
              <a:solidFill>
                <a:srgbClr val="8081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9pPr>
              </a:lstStyle>
              <a:p>
                <a:pPr eaLnBrk="1" hangingPunct="1"/>
                <a:endParaRPr lang="es-PE"/>
              </a:p>
            </p:txBody>
          </p:sp>
          <p:sp>
            <p:nvSpPr>
              <p:cNvPr id="140358" name="Freeform 269"/>
              <p:cNvSpPr>
                <a:spLocks/>
              </p:cNvSpPr>
              <p:nvPr/>
            </p:nvSpPr>
            <p:spPr bwMode="auto">
              <a:xfrm>
                <a:off x="6902451" y="5865813"/>
                <a:ext cx="1095375" cy="95250"/>
              </a:xfrm>
              <a:custGeom>
                <a:avLst/>
                <a:gdLst>
                  <a:gd name="T0" fmla="*/ 0 w 332"/>
                  <a:gd name="T1" fmla="*/ 0 h 29"/>
                  <a:gd name="T2" fmla="*/ 0 w 332"/>
                  <a:gd name="T3" fmla="*/ 6569 h 29"/>
                  <a:gd name="T4" fmla="*/ 0 w 332"/>
                  <a:gd name="T5" fmla="*/ 6569 h 29"/>
                  <a:gd name="T6" fmla="*/ 56088 w 332"/>
                  <a:gd name="T7" fmla="*/ 62405 h 29"/>
                  <a:gd name="T8" fmla="*/ 263946 w 332"/>
                  <a:gd name="T9" fmla="*/ 62405 h 29"/>
                  <a:gd name="T10" fmla="*/ 547688 w 332"/>
                  <a:gd name="T11" fmla="*/ 95250 h 29"/>
                  <a:gd name="T12" fmla="*/ 828130 w 332"/>
                  <a:gd name="T13" fmla="*/ 62405 h 29"/>
                  <a:gd name="T14" fmla="*/ 1039287 w 332"/>
                  <a:gd name="T15" fmla="*/ 62405 h 29"/>
                  <a:gd name="T16" fmla="*/ 1095375 w 332"/>
                  <a:gd name="T17" fmla="*/ 6569 h 29"/>
                  <a:gd name="T18" fmla="*/ 1095375 w 332"/>
                  <a:gd name="T19" fmla="*/ 6569 h 29"/>
                  <a:gd name="T20" fmla="*/ 1095375 w 332"/>
                  <a:gd name="T21" fmla="*/ 0 h 29"/>
                  <a:gd name="T22" fmla="*/ 0 w 332"/>
                  <a:gd name="T23" fmla="*/ 0 h 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32" h="29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1"/>
                      <a:pt x="7" y="19"/>
                      <a:pt x="17" y="19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7" y="25"/>
                      <a:pt x="123" y="29"/>
                      <a:pt x="166" y="29"/>
                    </a:cubicBezTo>
                    <a:cubicBezTo>
                      <a:pt x="208" y="29"/>
                      <a:pt x="244" y="25"/>
                      <a:pt x="251" y="19"/>
                    </a:cubicBezTo>
                    <a:cubicBezTo>
                      <a:pt x="315" y="19"/>
                      <a:pt x="315" y="19"/>
                      <a:pt x="315" y="19"/>
                    </a:cubicBezTo>
                    <a:cubicBezTo>
                      <a:pt x="324" y="19"/>
                      <a:pt x="332" y="11"/>
                      <a:pt x="332" y="2"/>
                    </a:cubicBezTo>
                    <a:cubicBezTo>
                      <a:pt x="332" y="2"/>
                      <a:pt x="332" y="2"/>
                      <a:pt x="332" y="2"/>
                    </a:cubicBezTo>
                    <a:cubicBezTo>
                      <a:pt x="332" y="1"/>
                      <a:pt x="332" y="1"/>
                      <a:pt x="33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59" name="Freeform 270"/>
              <p:cNvSpPr>
                <a:spLocks/>
              </p:cNvSpPr>
              <p:nvPr/>
            </p:nvSpPr>
            <p:spPr bwMode="auto">
              <a:xfrm>
                <a:off x="7046913" y="6165850"/>
                <a:ext cx="806450" cy="423863"/>
              </a:xfrm>
              <a:custGeom>
                <a:avLst/>
                <a:gdLst>
                  <a:gd name="T0" fmla="*/ 466022 w 244"/>
                  <a:gd name="T1" fmla="*/ 0 h 128"/>
                  <a:gd name="T2" fmla="*/ 337123 w 244"/>
                  <a:gd name="T3" fmla="*/ 0 h 128"/>
                  <a:gd name="T4" fmla="*/ 337123 w 244"/>
                  <a:gd name="T5" fmla="*/ 294717 h 128"/>
                  <a:gd name="T6" fmla="*/ 36356 w 244"/>
                  <a:gd name="T7" fmla="*/ 344389 h 128"/>
                  <a:gd name="T8" fmla="*/ 0 w 244"/>
                  <a:gd name="T9" fmla="*/ 380814 h 128"/>
                  <a:gd name="T10" fmla="*/ 0 w 244"/>
                  <a:gd name="T11" fmla="*/ 380814 h 128"/>
                  <a:gd name="T12" fmla="*/ 36356 w 244"/>
                  <a:gd name="T13" fmla="*/ 420552 h 128"/>
                  <a:gd name="T14" fmla="*/ 363564 w 244"/>
                  <a:gd name="T15" fmla="*/ 364257 h 128"/>
                  <a:gd name="T16" fmla="*/ 439581 w 244"/>
                  <a:gd name="T17" fmla="*/ 364257 h 128"/>
                  <a:gd name="T18" fmla="*/ 766789 w 244"/>
                  <a:gd name="T19" fmla="*/ 420552 h 128"/>
                  <a:gd name="T20" fmla="*/ 806450 w 244"/>
                  <a:gd name="T21" fmla="*/ 380814 h 128"/>
                  <a:gd name="T22" fmla="*/ 806450 w 244"/>
                  <a:gd name="T23" fmla="*/ 380814 h 128"/>
                  <a:gd name="T24" fmla="*/ 766789 w 244"/>
                  <a:gd name="T25" fmla="*/ 344389 h 128"/>
                  <a:gd name="T26" fmla="*/ 466022 w 244"/>
                  <a:gd name="T27" fmla="*/ 294717 h 128"/>
                  <a:gd name="T28" fmla="*/ 466022 w 244"/>
                  <a:gd name="T29" fmla="*/ 0 h 12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44" h="128">
                    <a:moveTo>
                      <a:pt x="141" y="0"/>
                    </a:move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89"/>
                      <a:pt x="102" y="89"/>
                      <a:pt x="102" y="89"/>
                    </a:cubicBezTo>
                    <a:cubicBezTo>
                      <a:pt x="11" y="104"/>
                      <a:pt x="11" y="104"/>
                      <a:pt x="11" y="104"/>
                    </a:cubicBezTo>
                    <a:cubicBezTo>
                      <a:pt x="5" y="105"/>
                      <a:pt x="0" y="109"/>
                      <a:pt x="0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2"/>
                      <a:pt x="5" y="128"/>
                      <a:pt x="11" y="127"/>
                    </a:cubicBezTo>
                    <a:cubicBezTo>
                      <a:pt x="110" y="110"/>
                      <a:pt x="110" y="110"/>
                      <a:pt x="110" y="110"/>
                    </a:cubicBezTo>
                    <a:cubicBezTo>
                      <a:pt x="133" y="110"/>
                      <a:pt x="133" y="110"/>
                      <a:pt x="133" y="110"/>
                    </a:cubicBezTo>
                    <a:cubicBezTo>
                      <a:pt x="232" y="127"/>
                      <a:pt x="232" y="127"/>
                      <a:pt x="232" y="127"/>
                    </a:cubicBezTo>
                    <a:cubicBezTo>
                      <a:pt x="239" y="128"/>
                      <a:pt x="244" y="122"/>
                      <a:pt x="244" y="115"/>
                    </a:cubicBezTo>
                    <a:cubicBezTo>
                      <a:pt x="244" y="115"/>
                      <a:pt x="244" y="115"/>
                      <a:pt x="244" y="115"/>
                    </a:cubicBezTo>
                    <a:cubicBezTo>
                      <a:pt x="244" y="109"/>
                      <a:pt x="239" y="105"/>
                      <a:pt x="232" y="104"/>
                    </a:cubicBezTo>
                    <a:cubicBezTo>
                      <a:pt x="141" y="89"/>
                      <a:pt x="141" y="89"/>
                      <a:pt x="141" y="89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60" name="Oval 271"/>
              <p:cNvSpPr>
                <a:spLocks noChangeArrowheads="1"/>
              </p:cNvSpPr>
              <p:nvPr/>
            </p:nvSpPr>
            <p:spPr bwMode="auto">
              <a:xfrm>
                <a:off x="7767638" y="6535738"/>
                <a:ext cx="101600" cy="103188"/>
              </a:xfrm>
              <a:prstGeom prst="ellipse">
                <a:avLst/>
              </a:pr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9pPr>
              </a:lstStyle>
              <a:p>
                <a:pPr eaLnBrk="1" hangingPunct="1"/>
                <a:endParaRPr lang="es-PE"/>
              </a:p>
            </p:txBody>
          </p:sp>
          <p:sp>
            <p:nvSpPr>
              <p:cNvPr id="140361" name="Oval 272"/>
              <p:cNvSpPr>
                <a:spLocks noChangeArrowheads="1"/>
              </p:cNvSpPr>
              <p:nvPr/>
            </p:nvSpPr>
            <p:spPr bwMode="auto">
              <a:xfrm>
                <a:off x="7034213" y="6535738"/>
                <a:ext cx="98425" cy="103188"/>
              </a:xfrm>
              <a:prstGeom prst="ellipse">
                <a:avLst/>
              </a:pr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9pPr>
              </a:lstStyle>
              <a:p>
                <a:pPr eaLnBrk="1" hangingPunct="1"/>
                <a:endParaRPr lang="es-PE"/>
              </a:p>
            </p:txBody>
          </p:sp>
          <p:sp>
            <p:nvSpPr>
              <p:cNvPr id="140362" name="Freeform 273"/>
              <p:cNvSpPr>
                <a:spLocks/>
              </p:cNvSpPr>
              <p:nvPr/>
            </p:nvSpPr>
            <p:spPr bwMode="auto">
              <a:xfrm>
                <a:off x="7404101" y="6459538"/>
                <a:ext cx="88900" cy="133350"/>
              </a:xfrm>
              <a:custGeom>
                <a:avLst/>
                <a:gdLst>
                  <a:gd name="T0" fmla="*/ 88900 w 56"/>
                  <a:gd name="T1" fmla="*/ 0 h 84"/>
                  <a:gd name="T2" fmla="*/ 46038 w 56"/>
                  <a:gd name="T3" fmla="*/ 0 h 84"/>
                  <a:gd name="T4" fmla="*/ 0 w 56"/>
                  <a:gd name="T5" fmla="*/ 0 h 84"/>
                  <a:gd name="T6" fmla="*/ 15875 w 56"/>
                  <a:gd name="T7" fmla="*/ 133350 h 84"/>
                  <a:gd name="T8" fmla="*/ 46038 w 56"/>
                  <a:gd name="T9" fmla="*/ 133350 h 84"/>
                  <a:gd name="T10" fmla="*/ 73025 w 56"/>
                  <a:gd name="T11" fmla="*/ 133350 h 84"/>
                  <a:gd name="T12" fmla="*/ 88900 w 56"/>
                  <a:gd name="T13" fmla="*/ 0 h 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84">
                    <a:moveTo>
                      <a:pt x="56" y="0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10" y="84"/>
                    </a:lnTo>
                    <a:lnTo>
                      <a:pt x="29" y="84"/>
                    </a:lnTo>
                    <a:lnTo>
                      <a:pt x="46" y="84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63" name="Oval 274"/>
              <p:cNvSpPr>
                <a:spLocks noChangeArrowheads="1"/>
              </p:cNvSpPr>
              <p:nvPr/>
            </p:nvSpPr>
            <p:spPr bwMode="auto">
              <a:xfrm>
                <a:off x="7400926" y="6535738"/>
                <a:ext cx="98425" cy="103188"/>
              </a:xfrm>
              <a:prstGeom prst="ellipse">
                <a:avLst/>
              </a:pr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9pPr>
              </a:lstStyle>
              <a:p>
                <a:pPr eaLnBrk="1" hangingPunct="1"/>
                <a:endParaRPr lang="es-PE"/>
              </a:p>
            </p:txBody>
          </p:sp>
          <p:sp>
            <p:nvSpPr>
              <p:cNvPr id="140364" name="Freeform 275"/>
              <p:cNvSpPr>
                <a:spLocks/>
              </p:cNvSpPr>
              <p:nvPr/>
            </p:nvSpPr>
            <p:spPr bwMode="auto">
              <a:xfrm>
                <a:off x="6981826" y="4532313"/>
                <a:ext cx="936625" cy="846138"/>
              </a:xfrm>
              <a:custGeom>
                <a:avLst/>
                <a:gdLst>
                  <a:gd name="T0" fmla="*/ 227560 w 284"/>
                  <a:gd name="T1" fmla="*/ 0 h 256"/>
                  <a:gd name="T2" fmla="*/ 709065 w 284"/>
                  <a:gd name="T3" fmla="*/ 0 h 256"/>
                  <a:gd name="T4" fmla="*/ 936625 w 284"/>
                  <a:gd name="T5" fmla="*/ 224755 h 256"/>
                  <a:gd name="T6" fmla="*/ 936625 w 284"/>
                  <a:gd name="T7" fmla="*/ 618077 h 256"/>
                  <a:gd name="T8" fmla="*/ 709065 w 284"/>
                  <a:gd name="T9" fmla="*/ 846138 h 256"/>
                  <a:gd name="T10" fmla="*/ 227560 w 284"/>
                  <a:gd name="T11" fmla="*/ 846138 h 256"/>
                  <a:gd name="T12" fmla="*/ 0 w 284"/>
                  <a:gd name="T13" fmla="*/ 618077 h 256"/>
                  <a:gd name="T14" fmla="*/ 0 w 284"/>
                  <a:gd name="T15" fmla="*/ 224755 h 256"/>
                  <a:gd name="T16" fmla="*/ 227560 w 284"/>
                  <a:gd name="T17" fmla="*/ 0 h 2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84" h="256">
                    <a:moveTo>
                      <a:pt x="69" y="0"/>
                    </a:moveTo>
                    <a:cubicBezTo>
                      <a:pt x="215" y="0"/>
                      <a:pt x="215" y="0"/>
                      <a:pt x="215" y="0"/>
                    </a:cubicBezTo>
                    <a:cubicBezTo>
                      <a:pt x="253" y="0"/>
                      <a:pt x="284" y="31"/>
                      <a:pt x="284" y="68"/>
                    </a:cubicBezTo>
                    <a:cubicBezTo>
                      <a:pt x="284" y="187"/>
                      <a:pt x="284" y="187"/>
                      <a:pt x="284" y="187"/>
                    </a:cubicBezTo>
                    <a:cubicBezTo>
                      <a:pt x="284" y="225"/>
                      <a:pt x="253" y="256"/>
                      <a:pt x="215" y="256"/>
                    </a:cubicBezTo>
                    <a:cubicBezTo>
                      <a:pt x="69" y="256"/>
                      <a:pt x="69" y="256"/>
                      <a:pt x="69" y="256"/>
                    </a:cubicBezTo>
                    <a:cubicBezTo>
                      <a:pt x="31" y="256"/>
                      <a:pt x="0" y="225"/>
                      <a:pt x="0" y="187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31"/>
                      <a:pt x="31" y="0"/>
                      <a:pt x="69" y="0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65" name="Rectangle 276"/>
              <p:cNvSpPr>
                <a:spLocks noChangeArrowheads="1"/>
              </p:cNvSpPr>
              <p:nvPr/>
            </p:nvSpPr>
            <p:spPr bwMode="auto">
              <a:xfrm>
                <a:off x="7391401" y="5068888"/>
                <a:ext cx="117475" cy="796925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 pitchFamily="34" charset="0"/>
                  </a:defRPr>
                </a:lvl9pPr>
              </a:lstStyle>
              <a:p>
                <a:pPr eaLnBrk="1" hangingPunct="1"/>
                <a:endParaRPr lang="es-PE"/>
              </a:p>
            </p:txBody>
          </p:sp>
          <p:sp>
            <p:nvSpPr>
              <p:cNvPr id="140366" name="Freeform 277"/>
              <p:cNvSpPr>
                <a:spLocks/>
              </p:cNvSpPr>
              <p:nvPr/>
            </p:nvSpPr>
            <p:spPr bwMode="auto">
              <a:xfrm>
                <a:off x="7251701" y="4816475"/>
                <a:ext cx="396875" cy="252413"/>
              </a:xfrm>
              <a:custGeom>
                <a:avLst/>
                <a:gdLst>
                  <a:gd name="T0" fmla="*/ 56224 w 120"/>
                  <a:gd name="T1" fmla="*/ 0 h 76"/>
                  <a:gd name="T2" fmla="*/ 340651 w 120"/>
                  <a:gd name="T3" fmla="*/ 0 h 76"/>
                  <a:gd name="T4" fmla="*/ 396875 w 120"/>
                  <a:gd name="T5" fmla="*/ 53140 h 76"/>
                  <a:gd name="T6" fmla="*/ 396875 w 120"/>
                  <a:gd name="T7" fmla="*/ 199273 h 76"/>
                  <a:gd name="T8" fmla="*/ 340651 w 120"/>
                  <a:gd name="T9" fmla="*/ 252413 h 76"/>
                  <a:gd name="T10" fmla="*/ 56224 w 120"/>
                  <a:gd name="T11" fmla="*/ 252413 h 76"/>
                  <a:gd name="T12" fmla="*/ 0 w 120"/>
                  <a:gd name="T13" fmla="*/ 199273 h 76"/>
                  <a:gd name="T14" fmla="*/ 0 w 120"/>
                  <a:gd name="T15" fmla="*/ 53140 h 76"/>
                  <a:gd name="T16" fmla="*/ 56224 w 120"/>
                  <a:gd name="T17" fmla="*/ 0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0" h="76">
                    <a:moveTo>
                      <a:pt x="17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12" y="0"/>
                      <a:pt x="120" y="8"/>
                      <a:pt x="120" y="16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9"/>
                      <a:pt x="112" y="76"/>
                      <a:pt x="103" y="76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8" y="76"/>
                      <a:pt x="0" y="69"/>
                      <a:pt x="0" y="6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8"/>
                      <a:pt x="8" y="0"/>
                      <a:pt x="17" y="0"/>
                    </a:cubicBezTo>
                    <a:close/>
                  </a:path>
                </a:pathLst>
              </a:cu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67" name="Freeform 307"/>
              <p:cNvSpPr>
                <a:spLocks/>
              </p:cNvSpPr>
              <p:nvPr/>
            </p:nvSpPr>
            <p:spPr bwMode="auto">
              <a:xfrm>
                <a:off x="6954838" y="3273425"/>
                <a:ext cx="941388" cy="981075"/>
              </a:xfrm>
              <a:custGeom>
                <a:avLst/>
                <a:gdLst>
                  <a:gd name="T0" fmla="*/ 204793 w 285"/>
                  <a:gd name="T1" fmla="*/ 898493 h 297"/>
                  <a:gd name="T2" fmla="*/ 158550 w 285"/>
                  <a:gd name="T3" fmla="*/ 855550 h 297"/>
                  <a:gd name="T4" fmla="*/ 155246 w 285"/>
                  <a:gd name="T5" fmla="*/ 829124 h 297"/>
                  <a:gd name="T6" fmla="*/ 109003 w 285"/>
                  <a:gd name="T7" fmla="*/ 796091 h 297"/>
                  <a:gd name="T8" fmla="*/ 109003 w 285"/>
                  <a:gd name="T9" fmla="*/ 782878 h 297"/>
                  <a:gd name="T10" fmla="*/ 72669 w 285"/>
                  <a:gd name="T11" fmla="*/ 723419 h 297"/>
                  <a:gd name="T12" fmla="*/ 75972 w 285"/>
                  <a:gd name="T13" fmla="*/ 650747 h 297"/>
                  <a:gd name="T14" fmla="*/ 23122 w 285"/>
                  <a:gd name="T15" fmla="*/ 591288 h 297"/>
                  <a:gd name="T16" fmla="*/ 16516 w 285"/>
                  <a:gd name="T17" fmla="*/ 488886 h 297"/>
                  <a:gd name="T18" fmla="*/ 0 w 285"/>
                  <a:gd name="T19" fmla="*/ 399697 h 297"/>
                  <a:gd name="T20" fmla="*/ 56153 w 285"/>
                  <a:gd name="T21" fmla="*/ 343541 h 297"/>
                  <a:gd name="T22" fmla="*/ 59456 w 285"/>
                  <a:gd name="T23" fmla="*/ 313812 h 297"/>
                  <a:gd name="T24" fmla="*/ 95790 w 285"/>
                  <a:gd name="T25" fmla="*/ 227927 h 297"/>
                  <a:gd name="T26" fmla="*/ 105700 w 285"/>
                  <a:gd name="T27" fmla="*/ 184984 h 297"/>
                  <a:gd name="T28" fmla="*/ 161853 w 285"/>
                  <a:gd name="T29" fmla="*/ 145344 h 297"/>
                  <a:gd name="T30" fmla="*/ 244431 w 285"/>
                  <a:gd name="T31" fmla="*/ 118918 h 297"/>
                  <a:gd name="T32" fmla="*/ 297280 w 285"/>
                  <a:gd name="T33" fmla="*/ 46246 h 297"/>
                  <a:gd name="T34" fmla="*/ 363343 w 285"/>
                  <a:gd name="T35" fmla="*/ 42943 h 297"/>
                  <a:gd name="T36" fmla="*/ 409586 w 285"/>
                  <a:gd name="T37" fmla="*/ 26426 h 297"/>
                  <a:gd name="T38" fmla="*/ 482255 w 285"/>
                  <a:gd name="T39" fmla="*/ 0 h 297"/>
                  <a:gd name="T40" fmla="*/ 561530 w 285"/>
                  <a:gd name="T41" fmla="*/ 19820 h 297"/>
                  <a:gd name="T42" fmla="*/ 644108 w 285"/>
                  <a:gd name="T43" fmla="*/ 46246 h 297"/>
                  <a:gd name="T44" fmla="*/ 696957 w 285"/>
                  <a:gd name="T45" fmla="*/ 118918 h 297"/>
                  <a:gd name="T46" fmla="*/ 779535 w 285"/>
                  <a:gd name="T47" fmla="*/ 145344 h 297"/>
                  <a:gd name="T48" fmla="*/ 835688 w 285"/>
                  <a:gd name="T49" fmla="*/ 184984 h 297"/>
                  <a:gd name="T50" fmla="*/ 845598 w 285"/>
                  <a:gd name="T51" fmla="*/ 227927 h 297"/>
                  <a:gd name="T52" fmla="*/ 881932 w 285"/>
                  <a:gd name="T53" fmla="*/ 313812 h 297"/>
                  <a:gd name="T54" fmla="*/ 885235 w 285"/>
                  <a:gd name="T55" fmla="*/ 343541 h 297"/>
                  <a:gd name="T56" fmla="*/ 941388 w 285"/>
                  <a:gd name="T57" fmla="*/ 399697 h 297"/>
                  <a:gd name="T58" fmla="*/ 924872 w 285"/>
                  <a:gd name="T59" fmla="*/ 488886 h 297"/>
                  <a:gd name="T60" fmla="*/ 918266 w 285"/>
                  <a:gd name="T61" fmla="*/ 591288 h 297"/>
                  <a:gd name="T62" fmla="*/ 868719 w 285"/>
                  <a:gd name="T63" fmla="*/ 650747 h 297"/>
                  <a:gd name="T64" fmla="*/ 868719 w 285"/>
                  <a:gd name="T65" fmla="*/ 723419 h 297"/>
                  <a:gd name="T66" fmla="*/ 832385 w 285"/>
                  <a:gd name="T67" fmla="*/ 782878 h 297"/>
                  <a:gd name="T68" fmla="*/ 832385 w 285"/>
                  <a:gd name="T69" fmla="*/ 796091 h 297"/>
                  <a:gd name="T70" fmla="*/ 786142 w 285"/>
                  <a:gd name="T71" fmla="*/ 829124 h 297"/>
                  <a:gd name="T72" fmla="*/ 782838 w 285"/>
                  <a:gd name="T73" fmla="*/ 855550 h 297"/>
                  <a:gd name="T74" fmla="*/ 736595 w 285"/>
                  <a:gd name="T75" fmla="*/ 898493 h 297"/>
                  <a:gd name="T76" fmla="*/ 673836 w 285"/>
                  <a:gd name="T77" fmla="*/ 948042 h 297"/>
                  <a:gd name="T78" fmla="*/ 614380 w 285"/>
                  <a:gd name="T79" fmla="*/ 967862 h 297"/>
                  <a:gd name="T80" fmla="*/ 568136 w 285"/>
                  <a:gd name="T81" fmla="*/ 981075 h 297"/>
                  <a:gd name="T82" fmla="*/ 502074 w 285"/>
                  <a:gd name="T83" fmla="*/ 977772 h 297"/>
                  <a:gd name="T84" fmla="*/ 472346 w 285"/>
                  <a:gd name="T85" fmla="*/ 977772 h 297"/>
                  <a:gd name="T86" fmla="*/ 439314 w 285"/>
                  <a:gd name="T87" fmla="*/ 977772 h 297"/>
                  <a:gd name="T88" fmla="*/ 373252 w 285"/>
                  <a:gd name="T89" fmla="*/ 981075 h 297"/>
                  <a:gd name="T90" fmla="*/ 327008 w 285"/>
                  <a:gd name="T91" fmla="*/ 967862 h 297"/>
                  <a:gd name="T92" fmla="*/ 267552 w 285"/>
                  <a:gd name="T93" fmla="*/ 948042 h 2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85" h="297">
                    <a:moveTo>
                      <a:pt x="69" y="278"/>
                    </a:moveTo>
                    <a:cubicBezTo>
                      <a:pt x="67" y="276"/>
                      <a:pt x="64" y="274"/>
                      <a:pt x="62" y="272"/>
                    </a:cubicBezTo>
                    <a:cubicBezTo>
                      <a:pt x="62" y="272"/>
                      <a:pt x="61" y="272"/>
                      <a:pt x="61" y="272"/>
                    </a:cubicBezTo>
                    <a:cubicBezTo>
                      <a:pt x="54" y="272"/>
                      <a:pt x="48" y="266"/>
                      <a:pt x="48" y="259"/>
                    </a:cubicBezTo>
                    <a:cubicBezTo>
                      <a:pt x="48" y="257"/>
                      <a:pt x="48" y="256"/>
                      <a:pt x="49" y="255"/>
                    </a:cubicBezTo>
                    <a:cubicBezTo>
                      <a:pt x="48" y="253"/>
                      <a:pt x="47" y="252"/>
                      <a:pt x="47" y="251"/>
                    </a:cubicBezTo>
                    <a:cubicBezTo>
                      <a:pt x="46" y="252"/>
                      <a:pt x="45" y="252"/>
                      <a:pt x="44" y="252"/>
                    </a:cubicBezTo>
                    <a:cubicBezTo>
                      <a:pt x="38" y="252"/>
                      <a:pt x="33" y="247"/>
                      <a:pt x="33" y="241"/>
                    </a:cubicBezTo>
                    <a:cubicBezTo>
                      <a:pt x="33" y="240"/>
                      <a:pt x="34" y="238"/>
                      <a:pt x="34" y="237"/>
                    </a:cubicBezTo>
                    <a:cubicBezTo>
                      <a:pt x="34" y="237"/>
                      <a:pt x="34" y="237"/>
                      <a:pt x="33" y="237"/>
                    </a:cubicBezTo>
                    <a:cubicBezTo>
                      <a:pt x="26" y="237"/>
                      <a:pt x="21" y="231"/>
                      <a:pt x="21" y="224"/>
                    </a:cubicBezTo>
                    <a:cubicBezTo>
                      <a:pt x="21" y="222"/>
                      <a:pt x="21" y="220"/>
                      <a:pt x="22" y="219"/>
                    </a:cubicBezTo>
                    <a:cubicBezTo>
                      <a:pt x="19" y="216"/>
                      <a:pt x="17" y="212"/>
                      <a:pt x="17" y="208"/>
                    </a:cubicBezTo>
                    <a:cubicBezTo>
                      <a:pt x="17" y="204"/>
                      <a:pt x="19" y="200"/>
                      <a:pt x="23" y="197"/>
                    </a:cubicBezTo>
                    <a:cubicBezTo>
                      <a:pt x="22" y="197"/>
                      <a:pt x="22" y="196"/>
                      <a:pt x="22" y="195"/>
                    </a:cubicBezTo>
                    <a:cubicBezTo>
                      <a:pt x="14" y="195"/>
                      <a:pt x="7" y="188"/>
                      <a:pt x="7" y="179"/>
                    </a:cubicBezTo>
                    <a:cubicBezTo>
                      <a:pt x="7" y="172"/>
                      <a:pt x="12" y="166"/>
                      <a:pt x="18" y="164"/>
                    </a:cubicBezTo>
                    <a:cubicBezTo>
                      <a:pt x="11" y="163"/>
                      <a:pt x="5" y="156"/>
                      <a:pt x="5" y="148"/>
                    </a:cubicBezTo>
                    <a:cubicBezTo>
                      <a:pt x="5" y="144"/>
                      <a:pt x="8" y="139"/>
                      <a:pt x="11" y="136"/>
                    </a:cubicBezTo>
                    <a:cubicBezTo>
                      <a:pt x="5" y="134"/>
                      <a:pt x="0" y="128"/>
                      <a:pt x="0" y="121"/>
                    </a:cubicBezTo>
                    <a:cubicBezTo>
                      <a:pt x="0" y="112"/>
                      <a:pt x="8" y="104"/>
                      <a:pt x="17" y="104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3" y="102"/>
                      <a:pt x="10" y="113"/>
                      <a:pt x="10" y="107"/>
                    </a:cubicBezTo>
                    <a:cubicBezTo>
                      <a:pt x="10" y="102"/>
                      <a:pt x="13" y="97"/>
                      <a:pt x="18" y="95"/>
                    </a:cubicBezTo>
                    <a:cubicBezTo>
                      <a:pt x="17" y="92"/>
                      <a:pt x="16" y="92"/>
                      <a:pt x="16" y="86"/>
                    </a:cubicBezTo>
                    <a:cubicBezTo>
                      <a:pt x="16" y="80"/>
                      <a:pt x="22" y="70"/>
                      <a:pt x="29" y="69"/>
                    </a:cubicBezTo>
                    <a:cubicBezTo>
                      <a:pt x="29" y="68"/>
                      <a:pt x="29" y="68"/>
                      <a:pt x="29" y="65"/>
                    </a:cubicBezTo>
                    <a:cubicBezTo>
                      <a:pt x="29" y="63"/>
                      <a:pt x="30" y="58"/>
                      <a:pt x="32" y="56"/>
                    </a:cubicBezTo>
                    <a:cubicBezTo>
                      <a:pt x="34" y="49"/>
                      <a:pt x="43" y="44"/>
                      <a:pt x="47" y="44"/>
                    </a:cubicBezTo>
                    <a:cubicBezTo>
                      <a:pt x="51" y="44"/>
                      <a:pt x="48" y="44"/>
                      <a:pt x="49" y="44"/>
                    </a:cubicBezTo>
                    <a:cubicBezTo>
                      <a:pt x="51" y="36"/>
                      <a:pt x="58" y="31"/>
                      <a:pt x="64" y="31"/>
                    </a:cubicBezTo>
                    <a:cubicBezTo>
                      <a:pt x="69" y="31"/>
                      <a:pt x="71" y="33"/>
                      <a:pt x="74" y="36"/>
                    </a:cubicBezTo>
                    <a:cubicBezTo>
                      <a:pt x="74" y="34"/>
                      <a:pt x="74" y="38"/>
                      <a:pt x="74" y="32"/>
                    </a:cubicBezTo>
                    <a:cubicBezTo>
                      <a:pt x="74" y="27"/>
                      <a:pt x="81" y="14"/>
                      <a:pt x="90" y="14"/>
                    </a:cubicBezTo>
                    <a:cubicBezTo>
                      <a:pt x="93" y="14"/>
                      <a:pt x="97" y="15"/>
                      <a:pt x="99" y="17"/>
                    </a:cubicBezTo>
                    <a:cubicBezTo>
                      <a:pt x="102" y="14"/>
                      <a:pt x="105" y="13"/>
                      <a:pt x="110" y="13"/>
                    </a:cubicBezTo>
                    <a:cubicBezTo>
                      <a:pt x="110" y="13"/>
                      <a:pt x="111" y="13"/>
                      <a:pt x="112" y="13"/>
                    </a:cubicBezTo>
                    <a:cubicBezTo>
                      <a:pt x="115" y="10"/>
                      <a:pt x="119" y="8"/>
                      <a:pt x="124" y="8"/>
                    </a:cubicBezTo>
                    <a:cubicBezTo>
                      <a:pt x="127" y="8"/>
                      <a:pt x="130" y="9"/>
                      <a:pt x="132" y="11"/>
                    </a:cubicBezTo>
                    <a:cubicBezTo>
                      <a:pt x="134" y="4"/>
                      <a:pt x="140" y="0"/>
                      <a:pt x="146" y="0"/>
                    </a:cubicBezTo>
                    <a:cubicBezTo>
                      <a:pt x="153" y="0"/>
                      <a:pt x="158" y="4"/>
                      <a:pt x="160" y="10"/>
                    </a:cubicBezTo>
                    <a:cubicBezTo>
                      <a:pt x="163" y="7"/>
                      <a:pt x="166" y="6"/>
                      <a:pt x="170" y="6"/>
                    </a:cubicBezTo>
                    <a:cubicBezTo>
                      <a:pt x="178" y="6"/>
                      <a:pt x="184" y="11"/>
                      <a:pt x="185" y="18"/>
                    </a:cubicBezTo>
                    <a:cubicBezTo>
                      <a:pt x="188" y="16"/>
                      <a:pt x="191" y="14"/>
                      <a:pt x="195" y="14"/>
                    </a:cubicBezTo>
                    <a:cubicBezTo>
                      <a:pt x="204" y="14"/>
                      <a:pt x="212" y="27"/>
                      <a:pt x="212" y="32"/>
                    </a:cubicBezTo>
                    <a:cubicBezTo>
                      <a:pt x="212" y="38"/>
                      <a:pt x="211" y="34"/>
                      <a:pt x="211" y="36"/>
                    </a:cubicBezTo>
                    <a:cubicBezTo>
                      <a:pt x="214" y="33"/>
                      <a:pt x="216" y="31"/>
                      <a:pt x="221" y="31"/>
                    </a:cubicBezTo>
                    <a:cubicBezTo>
                      <a:pt x="227" y="31"/>
                      <a:pt x="234" y="36"/>
                      <a:pt x="236" y="44"/>
                    </a:cubicBezTo>
                    <a:cubicBezTo>
                      <a:pt x="237" y="44"/>
                      <a:pt x="234" y="44"/>
                      <a:pt x="238" y="44"/>
                    </a:cubicBezTo>
                    <a:cubicBezTo>
                      <a:pt x="242" y="44"/>
                      <a:pt x="251" y="49"/>
                      <a:pt x="253" y="56"/>
                    </a:cubicBezTo>
                    <a:cubicBezTo>
                      <a:pt x="255" y="58"/>
                      <a:pt x="256" y="63"/>
                      <a:pt x="256" y="65"/>
                    </a:cubicBezTo>
                    <a:cubicBezTo>
                      <a:pt x="256" y="68"/>
                      <a:pt x="256" y="68"/>
                      <a:pt x="256" y="69"/>
                    </a:cubicBezTo>
                    <a:cubicBezTo>
                      <a:pt x="263" y="70"/>
                      <a:pt x="269" y="80"/>
                      <a:pt x="269" y="86"/>
                    </a:cubicBezTo>
                    <a:cubicBezTo>
                      <a:pt x="269" y="92"/>
                      <a:pt x="269" y="92"/>
                      <a:pt x="267" y="95"/>
                    </a:cubicBezTo>
                    <a:cubicBezTo>
                      <a:pt x="272" y="97"/>
                      <a:pt x="275" y="102"/>
                      <a:pt x="275" y="107"/>
                    </a:cubicBezTo>
                    <a:cubicBezTo>
                      <a:pt x="275" y="113"/>
                      <a:pt x="272" y="102"/>
                      <a:pt x="268" y="104"/>
                    </a:cubicBezTo>
                    <a:cubicBezTo>
                      <a:pt x="269" y="104"/>
                      <a:pt x="269" y="104"/>
                      <a:pt x="269" y="104"/>
                    </a:cubicBezTo>
                    <a:cubicBezTo>
                      <a:pt x="277" y="104"/>
                      <a:pt x="285" y="112"/>
                      <a:pt x="285" y="121"/>
                    </a:cubicBezTo>
                    <a:cubicBezTo>
                      <a:pt x="285" y="128"/>
                      <a:pt x="280" y="134"/>
                      <a:pt x="274" y="136"/>
                    </a:cubicBezTo>
                    <a:cubicBezTo>
                      <a:pt x="277" y="139"/>
                      <a:pt x="280" y="144"/>
                      <a:pt x="280" y="148"/>
                    </a:cubicBezTo>
                    <a:cubicBezTo>
                      <a:pt x="280" y="156"/>
                      <a:pt x="274" y="163"/>
                      <a:pt x="267" y="164"/>
                    </a:cubicBezTo>
                    <a:cubicBezTo>
                      <a:pt x="273" y="166"/>
                      <a:pt x="278" y="172"/>
                      <a:pt x="278" y="179"/>
                    </a:cubicBezTo>
                    <a:cubicBezTo>
                      <a:pt x="278" y="188"/>
                      <a:pt x="271" y="195"/>
                      <a:pt x="263" y="195"/>
                    </a:cubicBezTo>
                    <a:cubicBezTo>
                      <a:pt x="263" y="196"/>
                      <a:pt x="263" y="197"/>
                      <a:pt x="263" y="197"/>
                    </a:cubicBezTo>
                    <a:cubicBezTo>
                      <a:pt x="266" y="200"/>
                      <a:pt x="268" y="204"/>
                      <a:pt x="268" y="208"/>
                    </a:cubicBezTo>
                    <a:cubicBezTo>
                      <a:pt x="268" y="212"/>
                      <a:pt x="266" y="216"/>
                      <a:pt x="263" y="219"/>
                    </a:cubicBezTo>
                    <a:cubicBezTo>
                      <a:pt x="264" y="220"/>
                      <a:pt x="264" y="222"/>
                      <a:pt x="264" y="224"/>
                    </a:cubicBezTo>
                    <a:cubicBezTo>
                      <a:pt x="264" y="231"/>
                      <a:pt x="259" y="237"/>
                      <a:pt x="252" y="237"/>
                    </a:cubicBezTo>
                    <a:cubicBezTo>
                      <a:pt x="252" y="237"/>
                      <a:pt x="251" y="237"/>
                      <a:pt x="251" y="237"/>
                    </a:cubicBezTo>
                    <a:cubicBezTo>
                      <a:pt x="251" y="238"/>
                      <a:pt x="252" y="240"/>
                      <a:pt x="252" y="241"/>
                    </a:cubicBezTo>
                    <a:cubicBezTo>
                      <a:pt x="252" y="247"/>
                      <a:pt x="247" y="252"/>
                      <a:pt x="241" y="252"/>
                    </a:cubicBezTo>
                    <a:cubicBezTo>
                      <a:pt x="240" y="252"/>
                      <a:pt x="239" y="252"/>
                      <a:pt x="238" y="251"/>
                    </a:cubicBezTo>
                    <a:cubicBezTo>
                      <a:pt x="238" y="252"/>
                      <a:pt x="237" y="253"/>
                      <a:pt x="236" y="255"/>
                    </a:cubicBezTo>
                    <a:cubicBezTo>
                      <a:pt x="237" y="256"/>
                      <a:pt x="237" y="257"/>
                      <a:pt x="237" y="259"/>
                    </a:cubicBezTo>
                    <a:cubicBezTo>
                      <a:pt x="237" y="266"/>
                      <a:pt x="231" y="272"/>
                      <a:pt x="224" y="272"/>
                    </a:cubicBezTo>
                    <a:cubicBezTo>
                      <a:pt x="224" y="272"/>
                      <a:pt x="223" y="272"/>
                      <a:pt x="223" y="272"/>
                    </a:cubicBezTo>
                    <a:cubicBezTo>
                      <a:pt x="221" y="274"/>
                      <a:pt x="218" y="276"/>
                      <a:pt x="216" y="278"/>
                    </a:cubicBezTo>
                    <a:cubicBezTo>
                      <a:pt x="214" y="283"/>
                      <a:pt x="210" y="287"/>
                      <a:pt x="204" y="287"/>
                    </a:cubicBezTo>
                    <a:cubicBezTo>
                      <a:pt x="202" y="287"/>
                      <a:pt x="200" y="286"/>
                      <a:pt x="199" y="286"/>
                    </a:cubicBezTo>
                    <a:cubicBezTo>
                      <a:pt x="196" y="290"/>
                      <a:pt x="192" y="293"/>
                      <a:pt x="186" y="293"/>
                    </a:cubicBezTo>
                    <a:cubicBezTo>
                      <a:pt x="185" y="293"/>
                      <a:pt x="184" y="293"/>
                      <a:pt x="182" y="292"/>
                    </a:cubicBezTo>
                    <a:cubicBezTo>
                      <a:pt x="180" y="295"/>
                      <a:pt x="176" y="297"/>
                      <a:pt x="172" y="297"/>
                    </a:cubicBezTo>
                    <a:cubicBezTo>
                      <a:pt x="168" y="297"/>
                      <a:pt x="164" y="295"/>
                      <a:pt x="161" y="293"/>
                    </a:cubicBezTo>
                    <a:cubicBezTo>
                      <a:pt x="159" y="295"/>
                      <a:pt x="156" y="296"/>
                      <a:pt x="152" y="296"/>
                    </a:cubicBezTo>
                    <a:cubicBezTo>
                      <a:pt x="150" y="296"/>
                      <a:pt x="148" y="296"/>
                      <a:pt x="146" y="294"/>
                    </a:cubicBezTo>
                    <a:cubicBezTo>
                      <a:pt x="145" y="295"/>
                      <a:pt x="144" y="296"/>
                      <a:pt x="143" y="296"/>
                    </a:cubicBezTo>
                    <a:cubicBezTo>
                      <a:pt x="141" y="296"/>
                      <a:pt x="140" y="295"/>
                      <a:pt x="139" y="294"/>
                    </a:cubicBezTo>
                    <a:cubicBezTo>
                      <a:pt x="138" y="296"/>
                      <a:pt x="135" y="296"/>
                      <a:pt x="133" y="296"/>
                    </a:cubicBezTo>
                    <a:cubicBezTo>
                      <a:pt x="129" y="296"/>
                      <a:pt x="126" y="295"/>
                      <a:pt x="124" y="293"/>
                    </a:cubicBezTo>
                    <a:cubicBezTo>
                      <a:pt x="121" y="295"/>
                      <a:pt x="118" y="297"/>
                      <a:pt x="113" y="297"/>
                    </a:cubicBezTo>
                    <a:cubicBezTo>
                      <a:pt x="109" y="297"/>
                      <a:pt x="106" y="295"/>
                      <a:pt x="103" y="292"/>
                    </a:cubicBezTo>
                    <a:cubicBezTo>
                      <a:pt x="102" y="293"/>
                      <a:pt x="100" y="293"/>
                      <a:pt x="99" y="293"/>
                    </a:cubicBezTo>
                    <a:cubicBezTo>
                      <a:pt x="94" y="293"/>
                      <a:pt x="89" y="290"/>
                      <a:pt x="86" y="286"/>
                    </a:cubicBezTo>
                    <a:cubicBezTo>
                      <a:pt x="85" y="286"/>
                      <a:pt x="83" y="287"/>
                      <a:pt x="81" y="287"/>
                    </a:cubicBezTo>
                    <a:cubicBezTo>
                      <a:pt x="75" y="287"/>
                      <a:pt x="71" y="283"/>
                      <a:pt x="69" y="278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sp>
            <p:nvSpPr>
              <p:cNvPr id="140368" name="Freeform 308"/>
              <p:cNvSpPr>
                <a:spLocks/>
              </p:cNvSpPr>
              <p:nvPr/>
            </p:nvSpPr>
            <p:spPr bwMode="auto">
              <a:xfrm>
                <a:off x="8281988" y="4146550"/>
                <a:ext cx="142875" cy="223838"/>
              </a:xfrm>
              <a:custGeom>
                <a:avLst/>
                <a:gdLst>
                  <a:gd name="T0" fmla="*/ 129584 w 43"/>
                  <a:gd name="T1" fmla="*/ 125086 h 68"/>
                  <a:gd name="T2" fmla="*/ 46517 w 43"/>
                  <a:gd name="T3" fmla="*/ 13167 h 68"/>
                  <a:gd name="T4" fmla="*/ 3323 w 43"/>
                  <a:gd name="T5" fmla="*/ 23042 h 68"/>
                  <a:gd name="T6" fmla="*/ 63131 w 43"/>
                  <a:gd name="T7" fmla="*/ 181045 h 68"/>
                  <a:gd name="T8" fmla="*/ 109648 w 43"/>
                  <a:gd name="T9" fmla="*/ 200796 h 68"/>
                  <a:gd name="T10" fmla="*/ 129584 w 43"/>
                  <a:gd name="T11" fmla="*/ 125086 h 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3" h="68">
                    <a:moveTo>
                      <a:pt x="39" y="38"/>
                    </a:moveTo>
                    <a:cubicBezTo>
                      <a:pt x="36" y="31"/>
                      <a:pt x="17" y="9"/>
                      <a:pt x="14" y="4"/>
                    </a:cubicBezTo>
                    <a:cubicBezTo>
                      <a:pt x="12" y="0"/>
                      <a:pt x="2" y="2"/>
                      <a:pt x="1" y="7"/>
                    </a:cubicBezTo>
                    <a:cubicBezTo>
                      <a:pt x="0" y="13"/>
                      <a:pt x="15" y="48"/>
                      <a:pt x="19" y="55"/>
                    </a:cubicBezTo>
                    <a:cubicBezTo>
                      <a:pt x="23" y="62"/>
                      <a:pt x="23" y="68"/>
                      <a:pt x="33" y="61"/>
                    </a:cubicBezTo>
                    <a:cubicBezTo>
                      <a:pt x="43" y="53"/>
                      <a:pt x="39" y="38"/>
                      <a:pt x="39" y="38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</p:grpSp>
      </p:grpSp>
      <p:grpSp>
        <p:nvGrpSpPr>
          <p:cNvPr id="325" name="Group 324"/>
          <p:cNvGrpSpPr>
            <a:grpSpLocks/>
          </p:cNvGrpSpPr>
          <p:nvPr/>
        </p:nvGrpSpPr>
        <p:grpSpPr bwMode="auto">
          <a:xfrm>
            <a:off x="3903663" y="3722688"/>
            <a:ext cx="1781175" cy="3027362"/>
            <a:chOff x="3754438" y="3419475"/>
            <a:chExt cx="1901825" cy="3232150"/>
          </a:xfrm>
        </p:grpSpPr>
        <p:sp>
          <p:nvSpPr>
            <p:cNvPr id="140313" name="Freeform 238"/>
            <p:cNvSpPr>
              <a:spLocks/>
            </p:cNvSpPr>
            <p:nvPr/>
          </p:nvSpPr>
          <p:spPr bwMode="auto">
            <a:xfrm>
              <a:off x="4151313" y="5659438"/>
              <a:ext cx="1095375" cy="231775"/>
            </a:xfrm>
            <a:custGeom>
              <a:avLst/>
              <a:gdLst>
                <a:gd name="T0" fmla="*/ 547688 w 332"/>
                <a:gd name="T1" fmla="*/ 0 h 70"/>
                <a:gd name="T2" fmla="*/ 0 w 332"/>
                <a:gd name="T3" fmla="*/ 208598 h 70"/>
                <a:gd name="T4" fmla="*/ 6599 w 332"/>
                <a:gd name="T5" fmla="*/ 231775 h 70"/>
                <a:gd name="T6" fmla="*/ 1092076 w 332"/>
                <a:gd name="T7" fmla="*/ 231775 h 70"/>
                <a:gd name="T8" fmla="*/ 1095375 w 332"/>
                <a:gd name="T9" fmla="*/ 208598 h 70"/>
                <a:gd name="T10" fmla="*/ 547688 w 332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2" h="70">
                  <a:moveTo>
                    <a:pt x="166" y="0"/>
                  </a:moveTo>
                  <a:cubicBezTo>
                    <a:pt x="75" y="0"/>
                    <a:pt x="0" y="28"/>
                    <a:pt x="0" y="63"/>
                  </a:cubicBezTo>
                  <a:cubicBezTo>
                    <a:pt x="0" y="65"/>
                    <a:pt x="1" y="68"/>
                    <a:pt x="2" y="70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1" y="68"/>
                    <a:pt x="332" y="65"/>
                    <a:pt x="332" y="63"/>
                  </a:cubicBezTo>
                  <a:cubicBezTo>
                    <a:pt x="332" y="28"/>
                    <a:pt x="258" y="0"/>
                    <a:pt x="166" y="0"/>
                  </a:cubicBezTo>
                  <a:close/>
                </a:path>
              </a:pathLst>
            </a:custGeom>
            <a:solidFill>
              <a:srgbClr val="435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40314" name="Freeform 239"/>
            <p:cNvSpPr>
              <a:spLocks/>
            </p:cNvSpPr>
            <p:nvPr/>
          </p:nvSpPr>
          <p:spPr bwMode="auto">
            <a:xfrm>
              <a:off x="4151313" y="5865813"/>
              <a:ext cx="1095375" cy="95250"/>
            </a:xfrm>
            <a:custGeom>
              <a:avLst/>
              <a:gdLst>
                <a:gd name="T0" fmla="*/ 0 w 332"/>
                <a:gd name="T1" fmla="*/ 0 h 29"/>
                <a:gd name="T2" fmla="*/ 0 w 332"/>
                <a:gd name="T3" fmla="*/ 6569 h 29"/>
                <a:gd name="T4" fmla="*/ 0 w 332"/>
                <a:gd name="T5" fmla="*/ 6569 h 29"/>
                <a:gd name="T6" fmla="*/ 56088 w 332"/>
                <a:gd name="T7" fmla="*/ 62405 h 29"/>
                <a:gd name="T8" fmla="*/ 263946 w 332"/>
                <a:gd name="T9" fmla="*/ 62405 h 29"/>
                <a:gd name="T10" fmla="*/ 547688 w 332"/>
                <a:gd name="T11" fmla="*/ 95250 h 29"/>
                <a:gd name="T12" fmla="*/ 828130 w 332"/>
                <a:gd name="T13" fmla="*/ 62405 h 29"/>
                <a:gd name="T14" fmla="*/ 1039287 w 332"/>
                <a:gd name="T15" fmla="*/ 62405 h 29"/>
                <a:gd name="T16" fmla="*/ 1095375 w 332"/>
                <a:gd name="T17" fmla="*/ 6569 h 29"/>
                <a:gd name="T18" fmla="*/ 1095375 w 332"/>
                <a:gd name="T19" fmla="*/ 6569 h 29"/>
                <a:gd name="T20" fmla="*/ 1095375 w 332"/>
                <a:gd name="T21" fmla="*/ 0 h 29"/>
                <a:gd name="T22" fmla="*/ 0 w 332"/>
                <a:gd name="T23" fmla="*/ 0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2" h="29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1"/>
                    <a:pt x="7" y="19"/>
                    <a:pt x="17" y="1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7" y="25"/>
                    <a:pt x="123" y="29"/>
                    <a:pt x="166" y="29"/>
                  </a:cubicBezTo>
                  <a:cubicBezTo>
                    <a:pt x="208" y="29"/>
                    <a:pt x="244" y="25"/>
                    <a:pt x="251" y="19"/>
                  </a:cubicBezTo>
                  <a:cubicBezTo>
                    <a:pt x="315" y="19"/>
                    <a:pt x="315" y="19"/>
                    <a:pt x="315" y="19"/>
                  </a:cubicBezTo>
                  <a:cubicBezTo>
                    <a:pt x="324" y="19"/>
                    <a:pt x="332" y="11"/>
                    <a:pt x="332" y="2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2" y="1"/>
                    <a:pt x="332" y="1"/>
                    <a:pt x="3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grpSp>
          <p:nvGrpSpPr>
            <p:cNvPr id="140315" name="Group 323"/>
            <p:cNvGrpSpPr>
              <a:grpSpLocks/>
            </p:cNvGrpSpPr>
            <p:nvPr/>
          </p:nvGrpSpPr>
          <p:grpSpPr bwMode="auto">
            <a:xfrm>
              <a:off x="3754438" y="3419475"/>
              <a:ext cx="1901825" cy="3232150"/>
              <a:chOff x="3754438" y="3419475"/>
              <a:chExt cx="1901825" cy="3232150"/>
            </a:xfrm>
          </p:grpSpPr>
          <p:sp>
            <p:nvSpPr>
              <p:cNvPr id="140316" name="Freeform 250"/>
              <p:cNvSpPr>
                <a:spLocks/>
              </p:cNvSpPr>
              <p:nvPr/>
            </p:nvSpPr>
            <p:spPr bwMode="auto">
              <a:xfrm>
                <a:off x="4206876" y="4354513"/>
                <a:ext cx="1008063" cy="1262063"/>
              </a:xfrm>
              <a:custGeom>
                <a:avLst/>
                <a:gdLst>
                  <a:gd name="T0" fmla="*/ 0 w 305"/>
                  <a:gd name="T1" fmla="*/ 42950 h 382"/>
                  <a:gd name="T2" fmla="*/ 26441 w 305"/>
                  <a:gd name="T3" fmla="*/ 379940 h 382"/>
                  <a:gd name="T4" fmla="*/ 59492 w 305"/>
                  <a:gd name="T5" fmla="*/ 1232329 h 382"/>
                  <a:gd name="T6" fmla="*/ 505684 w 305"/>
                  <a:gd name="T7" fmla="*/ 1255455 h 382"/>
                  <a:gd name="T8" fmla="*/ 951876 w 305"/>
                  <a:gd name="T9" fmla="*/ 1232329 h 382"/>
                  <a:gd name="T10" fmla="*/ 984927 w 305"/>
                  <a:gd name="T11" fmla="*/ 379940 h 382"/>
                  <a:gd name="T12" fmla="*/ 1008063 w 305"/>
                  <a:gd name="T13" fmla="*/ 69380 h 382"/>
                  <a:gd name="T14" fmla="*/ 799840 w 305"/>
                  <a:gd name="T15" fmla="*/ 0 h 382"/>
                  <a:gd name="T16" fmla="*/ 505684 w 305"/>
                  <a:gd name="T17" fmla="*/ 0 h 382"/>
                  <a:gd name="T18" fmla="*/ 211528 w 305"/>
                  <a:gd name="T19" fmla="*/ 0 h 382"/>
                  <a:gd name="T20" fmla="*/ 0 w 305"/>
                  <a:gd name="T21" fmla="*/ 42950 h 38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05" h="382">
                    <a:moveTo>
                      <a:pt x="0" y="13"/>
                    </a:moveTo>
                    <a:cubicBezTo>
                      <a:pt x="8" y="115"/>
                      <a:pt x="8" y="115"/>
                      <a:pt x="8" y="115"/>
                    </a:cubicBezTo>
                    <a:cubicBezTo>
                      <a:pt x="51" y="173"/>
                      <a:pt x="47" y="298"/>
                      <a:pt x="18" y="373"/>
                    </a:cubicBezTo>
                    <a:cubicBezTo>
                      <a:pt x="46" y="381"/>
                      <a:pt x="99" y="382"/>
                      <a:pt x="153" y="380"/>
                    </a:cubicBezTo>
                    <a:cubicBezTo>
                      <a:pt x="207" y="382"/>
                      <a:pt x="260" y="381"/>
                      <a:pt x="288" y="373"/>
                    </a:cubicBezTo>
                    <a:cubicBezTo>
                      <a:pt x="259" y="298"/>
                      <a:pt x="255" y="173"/>
                      <a:pt x="298" y="115"/>
                    </a:cubicBezTo>
                    <a:cubicBezTo>
                      <a:pt x="305" y="21"/>
                      <a:pt x="305" y="21"/>
                      <a:pt x="305" y="21"/>
                    </a:cubicBezTo>
                    <a:cubicBezTo>
                      <a:pt x="303" y="21"/>
                      <a:pt x="276" y="10"/>
                      <a:pt x="242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30" y="10"/>
                      <a:pt x="2" y="13"/>
                      <a:pt x="0" y="13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/>
              </a:p>
            </p:txBody>
          </p:sp>
          <p:grpSp>
            <p:nvGrpSpPr>
              <p:cNvPr id="140317" name="Group 322"/>
              <p:cNvGrpSpPr>
                <a:grpSpLocks/>
              </p:cNvGrpSpPr>
              <p:nvPr/>
            </p:nvGrpSpPr>
            <p:grpSpPr bwMode="auto">
              <a:xfrm>
                <a:off x="3754438" y="3419475"/>
                <a:ext cx="1901825" cy="3232150"/>
                <a:chOff x="3754438" y="3419475"/>
                <a:chExt cx="1901825" cy="3232150"/>
              </a:xfrm>
            </p:grpSpPr>
            <p:sp>
              <p:nvSpPr>
                <p:cNvPr id="140318" name="Freeform 229"/>
                <p:cNvSpPr>
                  <a:spLocks/>
                </p:cNvSpPr>
                <p:nvPr/>
              </p:nvSpPr>
              <p:spPr bwMode="auto">
                <a:xfrm>
                  <a:off x="4672013" y="5441950"/>
                  <a:ext cx="317500" cy="1209675"/>
                </a:xfrm>
                <a:custGeom>
                  <a:avLst/>
                  <a:gdLst>
                    <a:gd name="T0" fmla="*/ 49609 w 96"/>
                    <a:gd name="T1" fmla="*/ 52882 h 366"/>
                    <a:gd name="T2" fmla="*/ 62839 w 96"/>
                    <a:gd name="T3" fmla="*/ 399920 h 366"/>
                    <a:gd name="T4" fmla="*/ 36380 w 96"/>
                    <a:gd name="T5" fmla="*/ 951875 h 366"/>
                    <a:gd name="T6" fmla="*/ 36380 w 96"/>
                    <a:gd name="T7" fmla="*/ 965096 h 366"/>
                    <a:gd name="T8" fmla="*/ 36380 w 96"/>
                    <a:gd name="T9" fmla="*/ 1004757 h 366"/>
                    <a:gd name="T10" fmla="*/ 26458 w 96"/>
                    <a:gd name="T11" fmla="*/ 1183234 h 366"/>
                    <a:gd name="T12" fmla="*/ 125677 w 96"/>
                    <a:gd name="T13" fmla="*/ 1186539 h 366"/>
                    <a:gd name="T14" fmla="*/ 132292 w 96"/>
                    <a:gd name="T15" fmla="*/ 1077470 h 366"/>
                    <a:gd name="T16" fmla="*/ 168672 w 96"/>
                    <a:gd name="T17" fmla="*/ 846111 h 366"/>
                    <a:gd name="T18" fmla="*/ 248047 w 96"/>
                    <a:gd name="T19" fmla="*/ 413140 h 366"/>
                    <a:gd name="T20" fmla="*/ 317500 w 96"/>
                    <a:gd name="T21" fmla="*/ 76018 h 366"/>
                    <a:gd name="T22" fmla="*/ 49609 w 96"/>
                    <a:gd name="T23" fmla="*/ 52882 h 3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96" h="366">
                      <a:moveTo>
                        <a:pt x="15" y="16"/>
                      </a:moveTo>
                      <a:cubicBezTo>
                        <a:pt x="9" y="42"/>
                        <a:pt x="10" y="62"/>
                        <a:pt x="19" y="121"/>
                      </a:cubicBezTo>
                      <a:cubicBezTo>
                        <a:pt x="0" y="186"/>
                        <a:pt x="10" y="239"/>
                        <a:pt x="11" y="288"/>
                      </a:cubicBezTo>
                      <a:cubicBezTo>
                        <a:pt x="10" y="288"/>
                        <a:pt x="11" y="288"/>
                        <a:pt x="11" y="292"/>
                      </a:cubicBezTo>
                      <a:cubicBezTo>
                        <a:pt x="11" y="296"/>
                        <a:pt x="11" y="300"/>
                        <a:pt x="11" y="304"/>
                      </a:cubicBezTo>
                      <a:cubicBezTo>
                        <a:pt x="9" y="323"/>
                        <a:pt x="6" y="348"/>
                        <a:pt x="8" y="358"/>
                      </a:cubicBezTo>
                      <a:cubicBezTo>
                        <a:pt x="10" y="366"/>
                        <a:pt x="38" y="359"/>
                        <a:pt x="38" y="359"/>
                      </a:cubicBezTo>
                      <a:cubicBezTo>
                        <a:pt x="38" y="359"/>
                        <a:pt x="50" y="357"/>
                        <a:pt x="40" y="326"/>
                      </a:cubicBezTo>
                      <a:cubicBezTo>
                        <a:pt x="34" y="309"/>
                        <a:pt x="44" y="274"/>
                        <a:pt x="51" y="256"/>
                      </a:cubicBezTo>
                      <a:cubicBezTo>
                        <a:pt x="67" y="208"/>
                        <a:pt x="80" y="163"/>
                        <a:pt x="75" y="125"/>
                      </a:cubicBezTo>
                      <a:cubicBezTo>
                        <a:pt x="71" y="83"/>
                        <a:pt x="96" y="49"/>
                        <a:pt x="96" y="23"/>
                      </a:cubicBezTo>
                      <a:cubicBezTo>
                        <a:pt x="96" y="0"/>
                        <a:pt x="15" y="16"/>
                        <a:pt x="15" y="16"/>
                      </a:cubicBezTo>
                      <a:close/>
                    </a:path>
                  </a:pathLst>
                </a:custGeom>
                <a:solidFill>
                  <a:srgbClr val="FBD2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19" name="Freeform 230"/>
                <p:cNvSpPr>
                  <a:spLocks/>
                </p:cNvSpPr>
                <p:nvPr/>
              </p:nvSpPr>
              <p:spPr bwMode="auto">
                <a:xfrm>
                  <a:off x="4662488" y="6529388"/>
                  <a:ext cx="174625" cy="109538"/>
                </a:xfrm>
                <a:custGeom>
                  <a:avLst/>
                  <a:gdLst>
                    <a:gd name="T0" fmla="*/ 148267 w 53"/>
                    <a:gd name="T1" fmla="*/ 19916 h 33"/>
                    <a:gd name="T2" fmla="*/ 19769 w 53"/>
                    <a:gd name="T3" fmla="*/ 9958 h 33"/>
                    <a:gd name="T4" fmla="*/ 26358 w 53"/>
                    <a:gd name="T5" fmla="*/ 106219 h 33"/>
                    <a:gd name="T6" fmla="*/ 148267 w 53"/>
                    <a:gd name="T7" fmla="*/ 109538 h 33"/>
                    <a:gd name="T8" fmla="*/ 148267 w 53"/>
                    <a:gd name="T9" fmla="*/ 19916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3" h="33">
                      <a:moveTo>
                        <a:pt x="45" y="6"/>
                      </a:moveTo>
                      <a:cubicBezTo>
                        <a:pt x="36" y="3"/>
                        <a:pt x="22" y="0"/>
                        <a:pt x="6" y="3"/>
                      </a:cubicBezTo>
                      <a:cubicBezTo>
                        <a:pt x="6" y="3"/>
                        <a:pt x="0" y="27"/>
                        <a:pt x="8" y="32"/>
                      </a:cubicBezTo>
                      <a:cubicBezTo>
                        <a:pt x="16" y="33"/>
                        <a:pt x="41" y="33"/>
                        <a:pt x="45" y="33"/>
                      </a:cubicBezTo>
                      <a:cubicBezTo>
                        <a:pt x="53" y="22"/>
                        <a:pt x="45" y="6"/>
                        <a:pt x="45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20" name="Freeform 231"/>
                <p:cNvSpPr>
                  <a:spLocks/>
                </p:cNvSpPr>
                <p:nvPr/>
              </p:nvSpPr>
              <p:spPr bwMode="auto">
                <a:xfrm>
                  <a:off x="4405313" y="5441950"/>
                  <a:ext cx="317500" cy="1209675"/>
                </a:xfrm>
                <a:custGeom>
                  <a:avLst/>
                  <a:gdLst>
                    <a:gd name="T0" fmla="*/ 267891 w 96"/>
                    <a:gd name="T1" fmla="*/ 52882 h 366"/>
                    <a:gd name="T2" fmla="*/ 254661 w 96"/>
                    <a:gd name="T3" fmla="*/ 399920 h 366"/>
                    <a:gd name="T4" fmla="*/ 281120 w 96"/>
                    <a:gd name="T5" fmla="*/ 951875 h 366"/>
                    <a:gd name="T6" fmla="*/ 281120 w 96"/>
                    <a:gd name="T7" fmla="*/ 965096 h 366"/>
                    <a:gd name="T8" fmla="*/ 281120 w 96"/>
                    <a:gd name="T9" fmla="*/ 1004757 h 366"/>
                    <a:gd name="T10" fmla="*/ 291042 w 96"/>
                    <a:gd name="T11" fmla="*/ 1183234 h 366"/>
                    <a:gd name="T12" fmla="*/ 195130 w 96"/>
                    <a:gd name="T13" fmla="*/ 1186539 h 366"/>
                    <a:gd name="T14" fmla="*/ 185208 w 96"/>
                    <a:gd name="T15" fmla="*/ 1077470 h 366"/>
                    <a:gd name="T16" fmla="*/ 148828 w 96"/>
                    <a:gd name="T17" fmla="*/ 846111 h 366"/>
                    <a:gd name="T18" fmla="*/ 69453 w 96"/>
                    <a:gd name="T19" fmla="*/ 413140 h 366"/>
                    <a:gd name="T20" fmla="*/ 0 w 96"/>
                    <a:gd name="T21" fmla="*/ 76018 h 366"/>
                    <a:gd name="T22" fmla="*/ 267891 w 96"/>
                    <a:gd name="T23" fmla="*/ 52882 h 3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96" h="366">
                      <a:moveTo>
                        <a:pt x="81" y="16"/>
                      </a:moveTo>
                      <a:cubicBezTo>
                        <a:pt x="87" y="42"/>
                        <a:pt x="86" y="62"/>
                        <a:pt x="77" y="121"/>
                      </a:cubicBezTo>
                      <a:cubicBezTo>
                        <a:pt x="96" y="186"/>
                        <a:pt x="86" y="239"/>
                        <a:pt x="85" y="288"/>
                      </a:cubicBezTo>
                      <a:cubicBezTo>
                        <a:pt x="86" y="288"/>
                        <a:pt x="85" y="288"/>
                        <a:pt x="85" y="292"/>
                      </a:cubicBezTo>
                      <a:cubicBezTo>
                        <a:pt x="85" y="296"/>
                        <a:pt x="85" y="300"/>
                        <a:pt x="85" y="304"/>
                      </a:cubicBezTo>
                      <a:cubicBezTo>
                        <a:pt x="87" y="323"/>
                        <a:pt x="90" y="348"/>
                        <a:pt x="88" y="358"/>
                      </a:cubicBezTo>
                      <a:cubicBezTo>
                        <a:pt x="87" y="366"/>
                        <a:pt x="59" y="359"/>
                        <a:pt x="59" y="359"/>
                      </a:cubicBezTo>
                      <a:cubicBezTo>
                        <a:pt x="59" y="359"/>
                        <a:pt x="46" y="357"/>
                        <a:pt x="56" y="326"/>
                      </a:cubicBezTo>
                      <a:cubicBezTo>
                        <a:pt x="62" y="309"/>
                        <a:pt x="52" y="274"/>
                        <a:pt x="45" y="256"/>
                      </a:cubicBezTo>
                      <a:cubicBezTo>
                        <a:pt x="29" y="208"/>
                        <a:pt x="16" y="163"/>
                        <a:pt x="21" y="125"/>
                      </a:cubicBezTo>
                      <a:cubicBezTo>
                        <a:pt x="25" y="83"/>
                        <a:pt x="0" y="49"/>
                        <a:pt x="0" y="23"/>
                      </a:cubicBezTo>
                      <a:cubicBezTo>
                        <a:pt x="0" y="0"/>
                        <a:pt x="81" y="16"/>
                        <a:pt x="81" y="16"/>
                      </a:cubicBezTo>
                      <a:close/>
                    </a:path>
                  </a:pathLst>
                </a:custGeom>
                <a:solidFill>
                  <a:srgbClr val="FBD2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21" name="Freeform 232"/>
                <p:cNvSpPr>
                  <a:spLocks/>
                </p:cNvSpPr>
                <p:nvPr/>
              </p:nvSpPr>
              <p:spPr bwMode="auto">
                <a:xfrm>
                  <a:off x="4557713" y="6529388"/>
                  <a:ext cx="174625" cy="109538"/>
                </a:xfrm>
                <a:custGeom>
                  <a:avLst/>
                  <a:gdLst>
                    <a:gd name="T0" fmla="*/ 26358 w 53"/>
                    <a:gd name="T1" fmla="*/ 16597 h 33"/>
                    <a:gd name="T2" fmla="*/ 154856 w 53"/>
                    <a:gd name="T3" fmla="*/ 9958 h 33"/>
                    <a:gd name="T4" fmla="*/ 148267 w 53"/>
                    <a:gd name="T5" fmla="*/ 106219 h 33"/>
                    <a:gd name="T6" fmla="*/ 26358 w 53"/>
                    <a:gd name="T7" fmla="*/ 109538 h 33"/>
                    <a:gd name="T8" fmla="*/ 26358 w 53"/>
                    <a:gd name="T9" fmla="*/ 16597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3" h="33">
                      <a:moveTo>
                        <a:pt x="8" y="5"/>
                      </a:moveTo>
                      <a:cubicBezTo>
                        <a:pt x="17" y="3"/>
                        <a:pt x="31" y="0"/>
                        <a:pt x="47" y="3"/>
                      </a:cubicBezTo>
                      <a:cubicBezTo>
                        <a:pt x="47" y="3"/>
                        <a:pt x="53" y="27"/>
                        <a:pt x="45" y="32"/>
                      </a:cubicBezTo>
                      <a:cubicBezTo>
                        <a:pt x="38" y="33"/>
                        <a:pt x="12" y="33"/>
                        <a:pt x="8" y="33"/>
                      </a:cubicBezTo>
                      <a:cubicBezTo>
                        <a:pt x="0" y="22"/>
                        <a:pt x="8" y="5"/>
                        <a:pt x="8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22" name="Rectangle 237"/>
                <p:cNvSpPr>
                  <a:spLocks noChangeArrowheads="1"/>
                </p:cNvSpPr>
                <p:nvPr/>
              </p:nvSpPr>
              <p:spPr bwMode="auto">
                <a:xfrm>
                  <a:off x="4656138" y="5891213"/>
                  <a:ext cx="82550" cy="334963"/>
                </a:xfrm>
                <a:prstGeom prst="rect">
                  <a:avLst/>
                </a:prstGeom>
                <a:solidFill>
                  <a:srgbClr val="8081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9pPr>
                </a:lstStyle>
                <a:p>
                  <a:pPr eaLnBrk="1" hangingPunct="1"/>
                  <a:endParaRPr lang="es-PE"/>
                </a:p>
              </p:txBody>
            </p:sp>
            <p:sp>
              <p:nvSpPr>
                <p:cNvPr id="140323" name="Freeform 240"/>
                <p:cNvSpPr>
                  <a:spLocks/>
                </p:cNvSpPr>
                <p:nvPr/>
              </p:nvSpPr>
              <p:spPr bwMode="auto">
                <a:xfrm>
                  <a:off x="4295776" y="6165850"/>
                  <a:ext cx="806450" cy="423863"/>
                </a:xfrm>
                <a:custGeom>
                  <a:avLst/>
                  <a:gdLst>
                    <a:gd name="T0" fmla="*/ 466022 w 244"/>
                    <a:gd name="T1" fmla="*/ 0 h 128"/>
                    <a:gd name="T2" fmla="*/ 337123 w 244"/>
                    <a:gd name="T3" fmla="*/ 0 h 128"/>
                    <a:gd name="T4" fmla="*/ 337123 w 244"/>
                    <a:gd name="T5" fmla="*/ 294717 h 128"/>
                    <a:gd name="T6" fmla="*/ 36356 w 244"/>
                    <a:gd name="T7" fmla="*/ 344389 h 128"/>
                    <a:gd name="T8" fmla="*/ 0 w 244"/>
                    <a:gd name="T9" fmla="*/ 380814 h 128"/>
                    <a:gd name="T10" fmla="*/ 0 w 244"/>
                    <a:gd name="T11" fmla="*/ 380814 h 128"/>
                    <a:gd name="T12" fmla="*/ 36356 w 244"/>
                    <a:gd name="T13" fmla="*/ 420552 h 128"/>
                    <a:gd name="T14" fmla="*/ 363564 w 244"/>
                    <a:gd name="T15" fmla="*/ 364257 h 128"/>
                    <a:gd name="T16" fmla="*/ 439581 w 244"/>
                    <a:gd name="T17" fmla="*/ 364257 h 128"/>
                    <a:gd name="T18" fmla="*/ 766789 w 244"/>
                    <a:gd name="T19" fmla="*/ 420552 h 128"/>
                    <a:gd name="T20" fmla="*/ 806450 w 244"/>
                    <a:gd name="T21" fmla="*/ 380814 h 128"/>
                    <a:gd name="T22" fmla="*/ 806450 w 244"/>
                    <a:gd name="T23" fmla="*/ 380814 h 128"/>
                    <a:gd name="T24" fmla="*/ 766789 w 244"/>
                    <a:gd name="T25" fmla="*/ 344389 h 128"/>
                    <a:gd name="T26" fmla="*/ 466022 w 244"/>
                    <a:gd name="T27" fmla="*/ 294717 h 128"/>
                    <a:gd name="T28" fmla="*/ 466022 w 244"/>
                    <a:gd name="T29" fmla="*/ 0 h 12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244" h="128">
                      <a:moveTo>
                        <a:pt x="141" y="0"/>
                      </a:move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02" y="89"/>
                        <a:pt x="102" y="89"/>
                        <a:pt x="102" y="89"/>
                      </a:cubicBezTo>
                      <a:cubicBezTo>
                        <a:pt x="11" y="104"/>
                        <a:pt x="11" y="104"/>
                        <a:pt x="11" y="104"/>
                      </a:cubicBezTo>
                      <a:cubicBezTo>
                        <a:pt x="5" y="105"/>
                        <a:pt x="0" y="109"/>
                        <a:pt x="0" y="115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22"/>
                        <a:pt x="5" y="128"/>
                        <a:pt x="11" y="127"/>
                      </a:cubicBezTo>
                      <a:cubicBezTo>
                        <a:pt x="110" y="110"/>
                        <a:pt x="110" y="110"/>
                        <a:pt x="110" y="110"/>
                      </a:cubicBezTo>
                      <a:cubicBezTo>
                        <a:pt x="133" y="110"/>
                        <a:pt x="133" y="110"/>
                        <a:pt x="133" y="110"/>
                      </a:cubicBezTo>
                      <a:cubicBezTo>
                        <a:pt x="232" y="127"/>
                        <a:pt x="232" y="127"/>
                        <a:pt x="232" y="127"/>
                      </a:cubicBezTo>
                      <a:cubicBezTo>
                        <a:pt x="239" y="128"/>
                        <a:pt x="244" y="122"/>
                        <a:pt x="244" y="115"/>
                      </a:cubicBezTo>
                      <a:cubicBezTo>
                        <a:pt x="244" y="115"/>
                        <a:pt x="244" y="115"/>
                        <a:pt x="244" y="115"/>
                      </a:cubicBezTo>
                      <a:cubicBezTo>
                        <a:pt x="244" y="109"/>
                        <a:pt x="239" y="105"/>
                        <a:pt x="232" y="104"/>
                      </a:cubicBezTo>
                      <a:cubicBezTo>
                        <a:pt x="141" y="89"/>
                        <a:pt x="141" y="89"/>
                        <a:pt x="141" y="89"/>
                      </a:cubicBezTo>
                      <a:lnTo>
                        <a:pt x="141" y="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24" name="Oval 241"/>
                <p:cNvSpPr>
                  <a:spLocks noChangeArrowheads="1"/>
                </p:cNvSpPr>
                <p:nvPr/>
              </p:nvSpPr>
              <p:spPr bwMode="auto">
                <a:xfrm>
                  <a:off x="5016501" y="6535738"/>
                  <a:ext cx="101600" cy="103188"/>
                </a:xfrm>
                <a:prstGeom prst="ellipse">
                  <a:avLst/>
                </a:pr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9pPr>
                </a:lstStyle>
                <a:p>
                  <a:pPr eaLnBrk="1" hangingPunct="1"/>
                  <a:endParaRPr lang="es-PE"/>
                </a:p>
              </p:txBody>
            </p:sp>
            <p:sp>
              <p:nvSpPr>
                <p:cNvPr id="140325" name="Oval 242"/>
                <p:cNvSpPr>
                  <a:spLocks noChangeArrowheads="1"/>
                </p:cNvSpPr>
                <p:nvPr/>
              </p:nvSpPr>
              <p:spPr bwMode="auto">
                <a:xfrm>
                  <a:off x="4283076" y="6535738"/>
                  <a:ext cx="98425" cy="103188"/>
                </a:xfrm>
                <a:prstGeom prst="ellipse">
                  <a:avLst/>
                </a:pr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9pPr>
                </a:lstStyle>
                <a:p>
                  <a:pPr eaLnBrk="1" hangingPunct="1"/>
                  <a:endParaRPr lang="es-PE"/>
                </a:p>
              </p:txBody>
            </p:sp>
            <p:sp>
              <p:nvSpPr>
                <p:cNvPr id="140326" name="Freeform 243"/>
                <p:cNvSpPr>
                  <a:spLocks/>
                </p:cNvSpPr>
                <p:nvPr/>
              </p:nvSpPr>
              <p:spPr bwMode="auto">
                <a:xfrm>
                  <a:off x="4652963" y="6459538"/>
                  <a:ext cx="92075" cy="133350"/>
                </a:xfrm>
                <a:custGeom>
                  <a:avLst/>
                  <a:gdLst>
                    <a:gd name="T0" fmla="*/ 92075 w 58"/>
                    <a:gd name="T1" fmla="*/ 0 h 84"/>
                    <a:gd name="T2" fmla="*/ 46038 w 58"/>
                    <a:gd name="T3" fmla="*/ 0 h 84"/>
                    <a:gd name="T4" fmla="*/ 0 w 58"/>
                    <a:gd name="T5" fmla="*/ 0 h 84"/>
                    <a:gd name="T6" fmla="*/ 15875 w 58"/>
                    <a:gd name="T7" fmla="*/ 133350 h 84"/>
                    <a:gd name="T8" fmla="*/ 46038 w 58"/>
                    <a:gd name="T9" fmla="*/ 133350 h 84"/>
                    <a:gd name="T10" fmla="*/ 73025 w 58"/>
                    <a:gd name="T11" fmla="*/ 133350 h 84"/>
                    <a:gd name="T12" fmla="*/ 92075 w 58"/>
                    <a:gd name="T13" fmla="*/ 0 h 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8" h="84">
                      <a:moveTo>
                        <a:pt x="58" y="0"/>
                      </a:moveTo>
                      <a:lnTo>
                        <a:pt x="29" y="0"/>
                      </a:lnTo>
                      <a:lnTo>
                        <a:pt x="0" y="0"/>
                      </a:lnTo>
                      <a:lnTo>
                        <a:pt x="10" y="84"/>
                      </a:lnTo>
                      <a:lnTo>
                        <a:pt x="29" y="84"/>
                      </a:lnTo>
                      <a:lnTo>
                        <a:pt x="46" y="84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27" name="Oval 244"/>
                <p:cNvSpPr>
                  <a:spLocks noChangeArrowheads="1"/>
                </p:cNvSpPr>
                <p:nvPr/>
              </p:nvSpPr>
              <p:spPr bwMode="auto">
                <a:xfrm>
                  <a:off x="4649788" y="6535738"/>
                  <a:ext cx="98425" cy="103188"/>
                </a:xfrm>
                <a:prstGeom prst="ellipse">
                  <a:avLst/>
                </a:pr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9pPr>
                </a:lstStyle>
                <a:p>
                  <a:pPr eaLnBrk="1" hangingPunct="1"/>
                  <a:endParaRPr lang="es-PE"/>
                </a:p>
              </p:txBody>
            </p:sp>
            <p:sp>
              <p:nvSpPr>
                <p:cNvPr id="140328" name="Freeform 245"/>
                <p:cNvSpPr>
                  <a:spLocks/>
                </p:cNvSpPr>
                <p:nvPr/>
              </p:nvSpPr>
              <p:spPr bwMode="auto">
                <a:xfrm>
                  <a:off x="4252913" y="5426075"/>
                  <a:ext cx="892175" cy="392113"/>
                </a:xfrm>
                <a:custGeom>
                  <a:avLst/>
                  <a:gdLst>
                    <a:gd name="T0" fmla="*/ 178435 w 270"/>
                    <a:gd name="T1" fmla="*/ 0 h 119"/>
                    <a:gd name="T2" fmla="*/ 29739 w 270"/>
                    <a:gd name="T3" fmla="*/ 115327 h 119"/>
                    <a:gd name="T4" fmla="*/ 118957 w 270"/>
                    <a:gd name="T5" fmla="*/ 359162 h 119"/>
                    <a:gd name="T6" fmla="*/ 446088 w 270"/>
                    <a:gd name="T7" fmla="*/ 385523 h 119"/>
                    <a:gd name="T8" fmla="*/ 776523 w 270"/>
                    <a:gd name="T9" fmla="*/ 359162 h 119"/>
                    <a:gd name="T10" fmla="*/ 862436 w 270"/>
                    <a:gd name="T11" fmla="*/ 115327 h 119"/>
                    <a:gd name="T12" fmla="*/ 713740 w 270"/>
                    <a:gd name="T13" fmla="*/ 0 h 119"/>
                    <a:gd name="T14" fmla="*/ 446088 w 270"/>
                    <a:gd name="T15" fmla="*/ 9885 h 119"/>
                    <a:gd name="T16" fmla="*/ 178435 w 270"/>
                    <a:gd name="T17" fmla="*/ 0 h 11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70" h="119">
                      <a:moveTo>
                        <a:pt x="54" y="0"/>
                      </a:moveTo>
                      <a:cubicBezTo>
                        <a:pt x="48" y="3"/>
                        <a:pt x="19" y="10"/>
                        <a:pt x="9" y="35"/>
                      </a:cubicBezTo>
                      <a:cubicBezTo>
                        <a:pt x="0" y="60"/>
                        <a:pt x="7" y="104"/>
                        <a:pt x="36" y="109"/>
                      </a:cubicBezTo>
                      <a:cubicBezTo>
                        <a:pt x="64" y="115"/>
                        <a:pt x="85" y="119"/>
                        <a:pt x="135" y="117"/>
                      </a:cubicBezTo>
                      <a:cubicBezTo>
                        <a:pt x="185" y="119"/>
                        <a:pt x="207" y="115"/>
                        <a:pt x="235" y="109"/>
                      </a:cubicBezTo>
                      <a:cubicBezTo>
                        <a:pt x="263" y="104"/>
                        <a:pt x="270" y="60"/>
                        <a:pt x="261" y="35"/>
                      </a:cubicBezTo>
                      <a:cubicBezTo>
                        <a:pt x="252" y="10"/>
                        <a:pt x="222" y="3"/>
                        <a:pt x="216" y="0"/>
                      </a:cubicBezTo>
                      <a:cubicBezTo>
                        <a:pt x="216" y="0"/>
                        <a:pt x="178" y="1"/>
                        <a:pt x="135" y="3"/>
                      </a:cubicBezTo>
                      <a:cubicBezTo>
                        <a:pt x="93" y="1"/>
                        <a:pt x="54" y="0"/>
                        <a:pt x="54" y="0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29" name="Freeform 246"/>
                <p:cNvSpPr>
                  <a:spLocks/>
                </p:cNvSpPr>
                <p:nvPr/>
              </p:nvSpPr>
              <p:spPr bwMode="auto">
                <a:xfrm>
                  <a:off x="3797301" y="4791075"/>
                  <a:ext cx="538163" cy="180975"/>
                </a:xfrm>
                <a:custGeom>
                  <a:avLst/>
                  <a:gdLst>
                    <a:gd name="T0" fmla="*/ 79239 w 163"/>
                    <a:gd name="T1" fmla="*/ 180975 h 55"/>
                    <a:gd name="T2" fmla="*/ 538163 w 163"/>
                    <a:gd name="T3" fmla="*/ 154651 h 55"/>
                    <a:gd name="T4" fmla="*/ 524957 w 163"/>
                    <a:gd name="T5" fmla="*/ 13162 h 55"/>
                    <a:gd name="T6" fmla="*/ 23111 w 163"/>
                    <a:gd name="T7" fmla="*/ 13162 h 55"/>
                    <a:gd name="T8" fmla="*/ 79239 w 163"/>
                    <a:gd name="T9" fmla="*/ 180975 h 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3" h="55">
                      <a:moveTo>
                        <a:pt x="24" y="55"/>
                      </a:moveTo>
                      <a:cubicBezTo>
                        <a:pt x="163" y="47"/>
                        <a:pt x="163" y="47"/>
                        <a:pt x="163" y="47"/>
                      </a:cubicBezTo>
                      <a:cubicBezTo>
                        <a:pt x="159" y="4"/>
                        <a:pt x="159" y="4"/>
                        <a:pt x="159" y="4"/>
                      </a:cubicBezTo>
                      <a:cubicBezTo>
                        <a:pt x="159" y="4"/>
                        <a:pt x="14" y="8"/>
                        <a:pt x="7" y="4"/>
                      </a:cubicBezTo>
                      <a:cubicBezTo>
                        <a:pt x="0" y="0"/>
                        <a:pt x="24" y="55"/>
                        <a:pt x="24" y="55"/>
                      </a:cubicBezTo>
                      <a:close/>
                    </a:path>
                  </a:pathLst>
                </a:custGeom>
                <a:solidFill>
                  <a:srgbClr val="4B4B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0" name="Freeform 247"/>
                <p:cNvSpPr>
                  <a:spLocks/>
                </p:cNvSpPr>
                <p:nvPr/>
              </p:nvSpPr>
              <p:spPr bwMode="auto">
                <a:xfrm>
                  <a:off x="3754438" y="4397375"/>
                  <a:ext cx="681038" cy="665163"/>
                </a:xfrm>
                <a:custGeom>
                  <a:avLst/>
                  <a:gdLst>
                    <a:gd name="T0" fmla="*/ 681038 w 206"/>
                    <a:gd name="T1" fmla="*/ 72804 h 201"/>
                    <a:gd name="T2" fmla="*/ 452923 w 206"/>
                    <a:gd name="T3" fmla="*/ 0 h 201"/>
                    <a:gd name="T4" fmla="*/ 69426 w 206"/>
                    <a:gd name="T5" fmla="*/ 364020 h 201"/>
                    <a:gd name="T6" fmla="*/ 69426 w 206"/>
                    <a:gd name="T7" fmla="*/ 552648 h 201"/>
                    <a:gd name="T8" fmla="*/ 588470 w 206"/>
                    <a:gd name="T9" fmla="*/ 294525 h 201"/>
                    <a:gd name="T10" fmla="*/ 681038 w 206"/>
                    <a:gd name="T11" fmla="*/ 72804 h 2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6" h="201">
                      <a:moveTo>
                        <a:pt x="206" y="22"/>
                      </a:moveTo>
                      <a:cubicBezTo>
                        <a:pt x="202" y="19"/>
                        <a:pt x="137" y="0"/>
                        <a:pt x="137" y="0"/>
                      </a:cubicBezTo>
                      <a:cubicBezTo>
                        <a:pt x="137" y="0"/>
                        <a:pt x="39" y="95"/>
                        <a:pt x="21" y="110"/>
                      </a:cubicBezTo>
                      <a:cubicBezTo>
                        <a:pt x="3" y="126"/>
                        <a:pt x="0" y="133"/>
                        <a:pt x="21" y="167"/>
                      </a:cubicBezTo>
                      <a:cubicBezTo>
                        <a:pt x="42" y="201"/>
                        <a:pt x="158" y="103"/>
                        <a:pt x="178" y="89"/>
                      </a:cubicBezTo>
                      <a:cubicBezTo>
                        <a:pt x="198" y="75"/>
                        <a:pt x="206" y="22"/>
                        <a:pt x="206" y="22"/>
                      </a:cubicBezTo>
                      <a:close/>
                    </a:path>
                  </a:pathLst>
                </a:cu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1" name="Freeform 248"/>
                <p:cNvSpPr>
                  <a:spLocks/>
                </p:cNvSpPr>
                <p:nvPr/>
              </p:nvSpPr>
              <p:spPr bwMode="auto">
                <a:xfrm>
                  <a:off x="5075238" y="4794250"/>
                  <a:ext cx="552450" cy="198438"/>
                </a:xfrm>
                <a:custGeom>
                  <a:avLst/>
                  <a:gdLst>
                    <a:gd name="T0" fmla="*/ 459824 w 167"/>
                    <a:gd name="T1" fmla="*/ 198438 h 60"/>
                    <a:gd name="T2" fmla="*/ 0 w 167"/>
                    <a:gd name="T3" fmla="*/ 142214 h 60"/>
                    <a:gd name="T4" fmla="*/ 23157 w 167"/>
                    <a:gd name="T5" fmla="*/ 0 h 60"/>
                    <a:gd name="T6" fmla="*/ 529293 w 167"/>
                    <a:gd name="T7" fmla="*/ 33073 h 60"/>
                    <a:gd name="T8" fmla="*/ 459824 w 167"/>
                    <a:gd name="T9" fmla="*/ 198438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7" h="60">
                      <a:moveTo>
                        <a:pt x="139" y="60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152" y="14"/>
                        <a:pt x="160" y="10"/>
                      </a:cubicBezTo>
                      <a:cubicBezTo>
                        <a:pt x="167" y="6"/>
                        <a:pt x="139" y="60"/>
                        <a:pt x="139" y="60"/>
                      </a:cubicBezTo>
                      <a:close/>
                    </a:path>
                  </a:pathLst>
                </a:custGeom>
                <a:solidFill>
                  <a:srgbClr val="4B4B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2" name="Freeform 249"/>
                <p:cNvSpPr>
                  <a:spLocks/>
                </p:cNvSpPr>
                <p:nvPr/>
              </p:nvSpPr>
              <p:spPr bwMode="auto">
                <a:xfrm>
                  <a:off x="4976813" y="4416425"/>
                  <a:ext cx="679450" cy="665163"/>
                </a:xfrm>
                <a:custGeom>
                  <a:avLst/>
                  <a:gdLst>
                    <a:gd name="T0" fmla="*/ 0 w 206"/>
                    <a:gd name="T1" fmla="*/ 72804 h 201"/>
                    <a:gd name="T2" fmla="*/ 227583 w 206"/>
                    <a:gd name="T3" fmla="*/ 0 h 201"/>
                    <a:gd name="T4" fmla="*/ 613484 w 206"/>
                    <a:gd name="T5" fmla="*/ 367329 h 201"/>
                    <a:gd name="T6" fmla="*/ 613484 w 206"/>
                    <a:gd name="T7" fmla="*/ 552648 h 201"/>
                    <a:gd name="T8" fmla="*/ 92352 w 206"/>
                    <a:gd name="T9" fmla="*/ 294525 h 201"/>
                    <a:gd name="T10" fmla="*/ 0 w 206"/>
                    <a:gd name="T11" fmla="*/ 72804 h 2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6" h="201">
                      <a:moveTo>
                        <a:pt x="0" y="22"/>
                      </a:moveTo>
                      <a:cubicBezTo>
                        <a:pt x="4" y="19"/>
                        <a:pt x="69" y="0"/>
                        <a:pt x="69" y="0"/>
                      </a:cubicBezTo>
                      <a:cubicBezTo>
                        <a:pt x="69" y="0"/>
                        <a:pt x="167" y="95"/>
                        <a:pt x="186" y="111"/>
                      </a:cubicBezTo>
                      <a:cubicBezTo>
                        <a:pt x="204" y="126"/>
                        <a:pt x="206" y="133"/>
                        <a:pt x="186" y="167"/>
                      </a:cubicBezTo>
                      <a:cubicBezTo>
                        <a:pt x="165" y="201"/>
                        <a:pt x="48" y="103"/>
                        <a:pt x="28" y="89"/>
                      </a:cubicBezTo>
                      <a:cubicBezTo>
                        <a:pt x="8" y="75"/>
                        <a:pt x="0" y="22"/>
                        <a:pt x="0" y="22"/>
                      </a:cubicBezTo>
                      <a:close/>
                    </a:path>
                  </a:pathLst>
                </a:cu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3" name="Freeform 251"/>
                <p:cNvSpPr>
                  <a:spLocks/>
                </p:cNvSpPr>
                <p:nvPr/>
              </p:nvSpPr>
              <p:spPr bwMode="auto">
                <a:xfrm>
                  <a:off x="4230688" y="4532313"/>
                  <a:ext cx="936625" cy="846138"/>
                </a:xfrm>
                <a:custGeom>
                  <a:avLst/>
                  <a:gdLst>
                    <a:gd name="T0" fmla="*/ 227560 w 284"/>
                    <a:gd name="T1" fmla="*/ 0 h 256"/>
                    <a:gd name="T2" fmla="*/ 709065 w 284"/>
                    <a:gd name="T3" fmla="*/ 0 h 256"/>
                    <a:gd name="T4" fmla="*/ 936625 w 284"/>
                    <a:gd name="T5" fmla="*/ 224755 h 256"/>
                    <a:gd name="T6" fmla="*/ 936625 w 284"/>
                    <a:gd name="T7" fmla="*/ 618077 h 256"/>
                    <a:gd name="T8" fmla="*/ 709065 w 284"/>
                    <a:gd name="T9" fmla="*/ 846138 h 256"/>
                    <a:gd name="T10" fmla="*/ 227560 w 284"/>
                    <a:gd name="T11" fmla="*/ 846138 h 256"/>
                    <a:gd name="T12" fmla="*/ 0 w 284"/>
                    <a:gd name="T13" fmla="*/ 618077 h 256"/>
                    <a:gd name="T14" fmla="*/ 0 w 284"/>
                    <a:gd name="T15" fmla="*/ 224755 h 256"/>
                    <a:gd name="T16" fmla="*/ 227560 w 284"/>
                    <a:gd name="T17" fmla="*/ 0 h 2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84" h="256">
                      <a:moveTo>
                        <a:pt x="69" y="0"/>
                      </a:moveTo>
                      <a:cubicBezTo>
                        <a:pt x="215" y="0"/>
                        <a:pt x="215" y="0"/>
                        <a:pt x="215" y="0"/>
                      </a:cubicBezTo>
                      <a:cubicBezTo>
                        <a:pt x="253" y="0"/>
                        <a:pt x="284" y="31"/>
                        <a:pt x="284" y="68"/>
                      </a:cubicBezTo>
                      <a:cubicBezTo>
                        <a:pt x="284" y="187"/>
                        <a:pt x="284" y="187"/>
                        <a:pt x="284" y="187"/>
                      </a:cubicBezTo>
                      <a:cubicBezTo>
                        <a:pt x="284" y="225"/>
                        <a:pt x="253" y="256"/>
                        <a:pt x="215" y="256"/>
                      </a:cubicBezTo>
                      <a:cubicBezTo>
                        <a:pt x="69" y="256"/>
                        <a:pt x="69" y="256"/>
                        <a:pt x="69" y="256"/>
                      </a:cubicBezTo>
                      <a:cubicBezTo>
                        <a:pt x="31" y="256"/>
                        <a:pt x="0" y="225"/>
                        <a:pt x="0" y="187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31"/>
                        <a:pt x="31" y="0"/>
                        <a:pt x="69" y="0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4" name="Rectangle 252"/>
                <p:cNvSpPr>
                  <a:spLocks noChangeArrowheads="1"/>
                </p:cNvSpPr>
                <p:nvPr/>
              </p:nvSpPr>
              <p:spPr bwMode="auto">
                <a:xfrm>
                  <a:off x="4640263" y="5068888"/>
                  <a:ext cx="117475" cy="796925"/>
                </a:xfrm>
                <a:prstGeom prst="rect">
                  <a:avLst/>
                </a:pr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Lato Light" pitchFamily="34" charset="0"/>
                    </a:defRPr>
                  </a:lvl9pPr>
                </a:lstStyle>
                <a:p>
                  <a:pPr eaLnBrk="1" hangingPunct="1"/>
                  <a:endParaRPr lang="es-PE"/>
                </a:p>
              </p:txBody>
            </p:sp>
            <p:sp>
              <p:nvSpPr>
                <p:cNvPr id="140335" name="Freeform 253"/>
                <p:cNvSpPr>
                  <a:spLocks/>
                </p:cNvSpPr>
                <p:nvPr/>
              </p:nvSpPr>
              <p:spPr bwMode="auto">
                <a:xfrm>
                  <a:off x="4500563" y="4816475"/>
                  <a:ext cx="396875" cy="252413"/>
                </a:xfrm>
                <a:custGeom>
                  <a:avLst/>
                  <a:gdLst>
                    <a:gd name="T0" fmla="*/ 56224 w 120"/>
                    <a:gd name="T1" fmla="*/ 0 h 76"/>
                    <a:gd name="T2" fmla="*/ 340651 w 120"/>
                    <a:gd name="T3" fmla="*/ 0 h 76"/>
                    <a:gd name="T4" fmla="*/ 396875 w 120"/>
                    <a:gd name="T5" fmla="*/ 53140 h 76"/>
                    <a:gd name="T6" fmla="*/ 396875 w 120"/>
                    <a:gd name="T7" fmla="*/ 199273 h 76"/>
                    <a:gd name="T8" fmla="*/ 340651 w 120"/>
                    <a:gd name="T9" fmla="*/ 252413 h 76"/>
                    <a:gd name="T10" fmla="*/ 56224 w 120"/>
                    <a:gd name="T11" fmla="*/ 252413 h 76"/>
                    <a:gd name="T12" fmla="*/ 0 w 120"/>
                    <a:gd name="T13" fmla="*/ 199273 h 76"/>
                    <a:gd name="T14" fmla="*/ 0 w 120"/>
                    <a:gd name="T15" fmla="*/ 53140 h 76"/>
                    <a:gd name="T16" fmla="*/ 56224 w 120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0" h="76">
                      <a:moveTo>
                        <a:pt x="17" y="0"/>
                      </a:move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12" y="0"/>
                        <a:pt x="120" y="8"/>
                        <a:pt x="120" y="16"/>
                      </a:cubicBezTo>
                      <a:cubicBezTo>
                        <a:pt x="120" y="60"/>
                        <a:pt x="120" y="60"/>
                        <a:pt x="120" y="60"/>
                      </a:cubicBezTo>
                      <a:cubicBezTo>
                        <a:pt x="120" y="69"/>
                        <a:pt x="112" y="76"/>
                        <a:pt x="103" y="76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8" y="76"/>
                        <a:pt x="0" y="69"/>
                        <a:pt x="0" y="6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8"/>
                        <a:pt x="8" y="0"/>
                        <a:pt x="17" y="0"/>
                      </a:cubicBez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6" name="Freeform 282"/>
                <p:cNvSpPr>
                  <a:spLocks/>
                </p:cNvSpPr>
                <p:nvPr/>
              </p:nvSpPr>
              <p:spPr bwMode="auto">
                <a:xfrm>
                  <a:off x="4262438" y="3455988"/>
                  <a:ext cx="858838" cy="928688"/>
                </a:xfrm>
                <a:custGeom>
                  <a:avLst/>
                  <a:gdLst>
                    <a:gd name="T0" fmla="*/ 495483 w 260"/>
                    <a:gd name="T1" fmla="*/ 33049 h 281"/>
                    <a:gd name="T2" fmla="*/ 36335 w 260"/>
                    <a:gd name="T3" fmla="*/ 403203 h 281"/>
                    <a:gd name="T4" fmla="*/ 363355 w 260"/>
                    <a:gd name="T5" fmla="*/ 895639 h 281"/>
                    <a:gd name="T6" fmla="*/ 822503 w 260"/>
                    <a:gd name="T7" fmla="*/ 525485 h 281"/>
                    <a:gd name="T8" fmla="*/ 495483 w 260"/>
                    <a:gd name="T9" fmla="*/ 33049 h 2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60" h="281">
                      <a:moveTo>
                        <a:pt x="150" y="10"/>
                      </a:moveTo>
                      <a:cubicBezTo>
                        <a:pt x="84" y="0"/>
                        <a:pt x="22" y="50"/>
                        <a:pt x="11" y="122"/>
                      </a:cubicBezTo>
                      <a:cubicBezTo>
                        <a:pt x="0" y="194"/>
                        <a:pt x="44" y="260"/>
                        <a:pt x="110" y="271"/>
                      </a:cubicBezTo>
                      <a:cubicBezTo>
                        <a:pt x="176" y="281"/>
                        <a:pt x="238" y="230"/>
                        <a:pt x="249" y="159"/>
                      </a:cubicBezTo>
                      <a:cubicBezTo>
                        <a:pt x="260" y="87"/>
                        <a:pt x="216" y="20"/>
                        <a:pt x="150" y="10"/>
                      </a:cubicBezTo>
                      <a:close/>
                    </a:path>
                  </a:pathLst>
                </a:custGeom>
                <a:solidFill>
                  <a:srgbClr val="FBD2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7" name="Freeform 283"/>
                <p:cNvSpPr>
                  <a:spLocks/>
                </p:cNvSpPr>
                <p:nvPr/>
              </p:nvSpPr>
              <p:spPr bwMode="auto">
                <a:xfrm>
                  <a:off x="4460876" y="4281488"/>
                  <a:ext cx="436563" cy="112713"/>
                </a:xfrm>
                <a:custGeom>
                  <a:avLst/>
                  <a:gdLst>
                    <a:gd name="T0" fmla="*/ 436563 w 132"/>
                    <a:gd name="T1" fmla="*/ 109398 h 34"/>
                    <a:gd name="T2" fmla="*/ 406797 w 132"/>
                    <a:gd name="T3" fmla="*/ 6630 h 34"/>
                    <a:gd name="T4" fmla="*/ 33073 w 132"/>
                    <a:gd name="T5" fmla="*/ 9945 h 34"/>
                    <a:gd name="T6" fmla="*/ 0 w 132"/>
                    <a:gd name="T7" fmla="*/ 112713 h 34"/>
                    <a:gd name="T8" fmla="*/ 436563 w 132"/>
                    <a:gd name="T9" fmla="*/ 109398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2" h="34">
                      <a:moveTo>
                        <a:pt x="132" y="33"/>
                      </a:moveTo>
                      <a:cubicBezTo>
                        <a:pt x="123" y="2"/>
                        <a:pt x="123" y="2"/>
                        <a:pt x="123" y="2"/>
                      </a:cubicBezTo>
                      <a:cubicBezTo>
                        <a:pt x="123" y="2"/>
                        <a:pt x="12" y="0"/>
                        <a:pt x="10" y="3"/>
                      </a:cubicBezTo>
                      <a:cubicBezTo>
                        <a:pt x="9" y="5"/>
                        <a:pt x="0" y="34"/>
                        <a:pt x="0" y="34"/>
                      </a:cubicBezTo>
                      <a:lnTo>
                        <a:pt x="132" y="33"/>
                      </a:lnTo>
                      <a:close/>
                    </a:path>
                  </a:pathLst>
                </a:cu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8" name="Freeform 284"/>
                <p:cNvSpPr>
                  <a:spLocks/>
                </p:cNvSpPr>
                <p:nvPr/>
              </p:nvSpPr>
              <p:spPr bwMode="auto">
                <a:xfrm>
                  <a:off x="4144963" y="3419475"/>
                  <a:ext cx="1006475" cy="1493838"/>
                </a:xfrm>
                <a:custGeom>
                  <a:avLst/>
                  <a:gdLst>
                    <a:gd name="T0" fmla="*/ 824980 w 305"/>
                    <a:gd name="T1" fmla="*/ 76014 h 452"/>
                    <a:gd name="T2" fmla="*/ 976776 w 305"/>
                    <a:gd name="T3" fmla="*/ 363545 h 452"/>
                    <a:gd name="T4" fmla="*/ 848079 w 305"/>
                    <a:gd name="T5" fmla="*/ 750224 h 452"/>
                    <a:gd name="T6" fmla="*/ 501588 w 305"/>
                    <a:gd name="T7" fmla="*/ 889032 h 452"/>
                    <a:gd name="T8" fmla="*/ 399290 w 305"/>
                    <a:gd name="T9" fmla="*/ 892337 h 452"/>
                    <a:gd name="T10" fmla="*/ 405890 w 305"/>
                    <a:gd name="T11" fmla="*/ 1004705 h 452"/>
                    <a:gd name="T12" fmla="*/ 227694 w 305"/>
                    <a:gd name="T13" fmla="*/ 1203002 h 452"/>
                    <a:gd name="T14" fmla="*/ 98998 w 305"/>
                    <a:gd name="T15" fmla="*/ 1464093 h 452"/>
                    <a:gd name="T16" fmla="*/ 174896 w 305"/>
                    <a:gd name="T17" fmla="*/ 974961 h 452"/>
                    <a:gd name="T18" fmla="*/ 287093 w 305"/>
                    <a:gd name="T19" fmla="*/ 852677 h 452"/>
                    <a:gd name="T20" fmla="*/ 131997 w 305"/>
                    <a:gd name="T21" fmla="*/ 416424 h 452"/>
                    <a:gd name="T22" fmla="*/ 329992 w 305"/>
                    <a:gd name="T23" fmla="*/ 39659 h 452"/>
                    <a:gd name="T24" fmla="*/ 422390 w 305"/>
                    <a:gd name="T25" fmla="*/ 36354 h 452"/>
                    <a:gd name="T26" fmla="*/ 584085 w 305"/>
                    <a:gd name="T27" fmla="*/ 3305 h 452"/>
                    <a:gd name="T28" fmla="*/ 824980 w 305"/>
                    <a:gd name="T29" fmla="*/ 76014 h 45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05" h="452">
                      <a:moveTo>
                        <a:pt x="250" y="23"/>
                      </a:moveTo>
                      <a:cubicBezTo>
                        <a:pt x="261" y="26"/>
                        <a:pt x="286" y="61"/>
                        <a:pt x="296" y="110"/>
                      </a:cubicBezTo>
                      <a:cubicBezTo>
                        <a:pt x="305" y="160"/>
                        <a:pt x="285" y="201"/>
                        <a:pt x="257" y="227"/>
                      </a:cubicBezTo>
                      <a:cubicBezTo>
                        <a:pt x="228" y="253"/>
                        <a:pt x="176" y="265"/>
                        <a:pt x="152" y="269"/>
                      </a:cubicBezTo>
                      <a:cubicBezTo>
                        <a:pt x="143" y="271"/>
                        <a:pt x="132" y="272"/>
                        <a:pt x="121" y="270"/>
                      </a:cubicBezTo>
                      <a:cubicBezTo>
                        <a:pt x="123" y="280"/>
                        <a:pt x="124" y="291"/>
                        <a:pt x="123" y="304"/>
                      </a:cubicBezTo>
                      <a:cubicBezTo>
                        <a:pt x="120" y="337"/>
                        <a:pt x="104" y="337"/>
                        <a:pt x="69" y="364"/>
                      </a:cubicBezTo>
                      <a:cubicBezTo>
                        <a:pt x="34" y="391"/>
                        <a:pt x="29" y="434"/>
                        <a:pt x="30" y="443"/>
                      </a:cubicBezTo>
                      <a:cubicBezTo>
                        <a:pt x="31" y="452"/>
                        <a:pt x="0" y="351"/>
                        <a:pt x="53" y="295"/>
                      </a:cubicBezTo>
                      <a:cubicBezTo>
                        <a:pt x="71" y="277"/>
                        <a:pt x="81" y="266"/>
                        <a:pt x="87" y="258"/>
                      </a:cubicBezTo>
                      <a:cubicBezTo>
                        <a:pt x="59" y="249"/>
                        <a:pt x="39" y="150"/>
                        <a:pt x="40" y="126"/>
                      </a:cubicBezTo>
                      <a:cubicBezTo>
                        <a:pt x="41" y="77"/>
                        <a:pt x="85" y="17"/>
                        <a:pt x="100" y="12"/>
                      </a:cubicBezTo>
                      <a:cubicBezTo>
                        <a:pt x="116" y="7"/>
                        <a:pt x="128" y="11"/>
                        <a:pt x="128" y="11"/>
                      </a:cubicBezTo>
                      <a:cubicBezTo>
                        <a:pt x="128" y="11"/>
                        <a:pt x="143" y="2"/>
                        <a:pt x="177" y="1"/>
                      </a:cubicBezTo>
                      <a:cubicBezTo>
                        <a:pt x="212" y="0"/>
                        <a:pt x="250" y="23"/>
                        <a:pt x="250" y="23"/>
                      </a:cubicBezTo>
                      <a:close/>
                    </a:path>
                  </a:pathLst>
                </a:custGeom>
                <a:solidFill>
                  <a:srgbClr val="D59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  <p:sp>
              <p:nvSpPr>
                <p:cNvPr id="140339" name="Freeform 319"/>
                <p:cNvSpPr>
                  <a:spLocks/>
                </p:cNvSpPr>
                <p:nvPr/>
              </p:nvSpPr>
              <p:spPr bwMode="auto">
                <a:xfrm>
                  <a:off x="4411663" y="4268788"/>
                  <a:ext cx="146050" cy="76200"/>
                </a:xfrm>
                <a:custGeom>
                  <a:avLst/>
                  <a:gdLst>
                    <a:gd name="T0" fmla="*/ 146050 w 44"/>
                    <a:gd name="T1" fmla="*/ 46383 h 23"/>
                    <a:gd name="T2" fmla="*/ 136092 w 44"/>
                    <a:gd name="T3" fmla="*/ 76200 h 23"/>
                    <a:gd name="T4" fmla="*/ 0 w 44"/>
                    <a:gd name="T5" fmla="*/ 19878 h 23"/>
                    <a:gd name="T6" fmla="*/ 13277 w 44"/>
                    <a:gd name="T7" fmla="*/ 0 h 23"/>
                    <a:gd name="T8" fmla="*/ 146050 w 44"/>
                    <a:gd name="T9" fmla="*/ 46383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4" h="23">
                      <a:moveTo>
                        <a:pt x="44" y="14"/>
                      </a:moveTo>
                      <a:cubicBezTo>
                        <a:pt x="41" y="23"/>
                        <a:pt x="41" y="23"/>
                        <a:pt x="41" y="23"/>
                      </a:cubicBezTo>
                      <a:cubicBezTo>
                        <a:pt x="41" y="23"/>
                        <a:pt x="1" y="8"/>
                        <a:pt x="0" y="6"/>
                      </a:cubicBezTo>
                      <a:cubicBezTo>
                        <a:pt x="0" y="5"/>
                        <a:pt x="4" y="0"/>
                        <a:pt x="4" y="0"/>
                      </a:cubicBezTo>
                      <a:lnTo>
                        <a:pt x="44" y="1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/>
                </a:p>
              </p:txBody>
            </p:sp>
          </p:grpSp>
        </p:grpSp>
      </p:grpSp>
      <p:sp>
        <p:nvSpPr>
          <p:cNvPr id="335" name="Freeform 323"/>
          <p:cNvSpPr>
            <a:spLocks/>
          </p:cNvSpPr>
          <p:nvPr/>
        </p:nvSpPr>
        <p:spPr bwMode="auto">
          <a:xfrm rot="1382647" flipH="1">
            <a:off x="636588" y="1614488"/>
            <a:ext cx="1766887" cy="1824037"/>
          </a:xfrm>
          <a:custGeom>
            <a:avLst/>
            <a:gdLst>
              <a:gd name="T0" fmla="*/ 667420 w 418"/>
              <a:gd name="T1" fmla="*/ 1747757 h 430"/>
              <a:gd name="T2" fmla="*/ 882853 w 418"/>
              <a:gd name="T3" fmla="*/ 1773209 h 430"/>
              <a:gd name="T4" fmla="*/ 1765707 w 418"/>
              <a:gd name="T5" fmla="*/ 886605 h 430"/>
              <a:gd name="T6" fmla="*/ 882853 w 418"/>
              <a:gd name="T7" fmla="*/ 0 h 430"/>
              <a:gd name="T8" fmla="*/ 0 w 418"/>
              <a:gd name="T9" fmla="*/ 886605 h 430"/>
              <a:gd name="T10" fmla="*/ 354831 w 418"/>
              <a:gd name="T11" fmla="*/ 1599282 h 430"/>
              <a:gd name="T12" fmla="*/ 198536 w 418"/>
              <a:gd name="T13" fmla="*/ 1824115 h 430"/>
              <a:gd name="T14" fmla="*/ 667420 w 418"/>
              <a:gd name="T15" fmla="*/ 1747757 h 43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18" h="430">
                <a:moveTo>
                  <a:pt x="158" y="412"/>
                </a:moveTo>
                <a:cubicBezTo>
                  <a:pt x="176" y="416"/>
                  <a:pt x="191" y="418"/>
                  <a:pt x="209" y="418"/>
                </a:cubicBezTo>
                <a:cubicBezTo>
                  <a:pt x="324" y="418"/>
                  <a:pt x="418" y="325"/>
                  <a:pt x="418" y="209"/>
                </a:cubicBezTo>
                <a:cubicBezTo>
                  <a:pt x="418" y="93"/>
                  <a:pt x="324" y="0"/>
                  <a:pt x="209" y="0"/>
                </a:cubicBezTo>
                <a:cubicBezTo>
                  <a:pt x="93" y="0"/>
                  <a:pt x="0" y="93"/>
                  <a:pt x="0" y="209"/>
                </a:cubicBezTo>
                <a:cubicBezTo>
                  <a:pt x="0" y="278"/>
                  <a:pt x="33" y="340"/>
                  <a:pt x="84" y="377"/>
                </a:cubicBezTo>
                <a:cubicBezTo>
                  <a:pt x="72" y="395"/>
                  <a:pt x="60" y="412"/>
                  <a:pt x="47" y="430"/>
                </a:cubicBezTo>
                <a:cubicBezTo>
                  <a:pt x="158" y="412"/>
                  <a:pt x="121" y="418"/>
                  <a:pt x="158" y="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E"/>
          </a:p>
        </p:txBody>
      </p:sp>
      <p:sp>
        <p:nvSpPr>
          <p:cNvPr id="336" name="Freeform 324"/>
          <p:cNvSpPr>
            <a:spLocks/>
          </p:cNvSpPr>
          <p:nvPr/>
        </p:nvSpPr>
        <p:spPr bwMode="auto">
          <a:xfrm>
            <a:off x="2817813" y="1920875"/>
            <a:ext cx="1743075" cy="1939925"/>
          </a:xfrm>
          <a:custGeom>
            <a:avLst/>
            <a:gdLst>
              <a:gd name="T0" fmla="*/ 981116 w 419"/>
              <a:gd name="T1" fmla="*/ 1740499 h 465"/>
              <a:gd name="T2" fmla="*/ 868869 w 419"/>
              <a:gd name="T3" fmla="*/ 1744673 h 465"/>
              <a:gd name="T4" fmla="*/ 0 w 419"/>
              <a:gd name="T5" fmla="*/ 872336 h 465"/>
              <a:gd name="T6" fmla="*/ 868869 w 419"/>
              <a:gd name="T7" fmla="*/ 0 h 465"/>
              <a:gd name="T8" fmla="*/ 1741896 w 419"/>
              <a:gd name="T9" fmla="*/ 872336 h 465"/>
              <a:gd name="T10" fmla="*/ 1305383 w 419"/>
              <a:gd name="T11" fmla="*/ 1631979 h 465"/>
              <a:gd name="T12" fmla="*/ 1430101 w 419"/>
              <a:gd name="T13" fmla="*/ 1940844 h 465"/>
              <a:gd name="T14" fmla="*/ 981116 w 419"/>
              <a:gd name="T15" fmla="*/ 1740499 h 4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19" h="465">
                <a:moveTo>
                  <a:pt x="236" y="417"/>
                </a:moveTo>
                <a:cubicBezTo>
                  <a:pt x="227" y="418"/>
                  <a:pt x="219" y="418"/>
                  <a:pt x="209" y="418"/>
                </a:cubicBezTo>
                <a:cubicBezTo>
                  <a:pt x="94" y="418"/>
                  <a:pt x="0" y="325"/>
                  <a:pt x="0" y="209"/>
                </a:cubicBezTo>
                <a:cubicBezTo>
                  <a:pt x="0" y="94"/>
                  <a:pt x="94" y="0"/>
                  <a:pt x="209" y="0"/>
                </a:cubicBezTo>
                <a:cubicBezTo>
                  <a:pt x="325" y="0"/>
                  <a:pt x="419" y="94"/>
                  <a:pt x="419" y="209"/>
                </a:cubicBezTo>
                <a:cubicBezTo>
                  <a:pt x="419" y="286"/>
                  <a:pt x="376" y="355"/>
                  <a:pt x="314" y="391"/>
                </a:cubicBezTo>
                <a:cubicBezTo>
                  <a:pt x="324" y="415"/>
                  <a:pt x="334" y="440"/>
                  <a:pt x="344" y="465"/>
                </a:cubicBezTo>
                <a:cubicBezTo>
                  <a:pt x="236" y="417"/>
                  <a:pt x="272" y="433"/>
                  <a:pt x="236" y="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PE"/>
          </a:p>
        </p:txBody>
      </p:sp>
      <p:sp>
        <p:nvSpPr>
          <p:cNvPr id="337" name="Freeform 325"/>
          <p:cNvSpPr>
            <a:spLocks/>
          </p:cNvSpPr>
          <p:nvPr/>
        </p:nvSpPr>
        <p:spPr bwMode="auto">
          <a:xfrm>
            <a:off x="4681538" y="1517650"/>
            <a:ext cx="1831975" cy="2168525"/>
          </a:xfrm>
          <a:custGeom>
            <a:avLst/>
            <a:gdLst>
              <a:gd name="T0" fmla="*/ 202 w 418"/>
              <a:gd name="T1" fmla="*/ 419 h 493"/>
              <a:gd name="T2" fmla="*/ 0 w 418"/>
              <a:gd name="T3" fmla="*/ 209 h 493"/>
              <a:gd name="T4" fmla="*/ 209 w 418"/>
              <a:gd name="T5" fmla="*/ 0 h 493"/>
              <a:gd name="T6" fmla="*/ 418 w 418"/>
              <a:gd name="T7" fmla="*/ 209 h 493"/>
              <a:gd name="T8" fmla="*/ 283 w 418"/>
              <a:gd name="T9" fmla="*/ 405 h 493"/>
              <a:gd name="T10" fmla="*/ 282 w 418"/>
              <a:gd name="T11" fmla="*/ 493 h 493"/>
              <a:gd name="T12" fmla="*/ 202 w 418"/>
              <a:gd name="T13" fmla="*/ 41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8" h="493">
                <a:moveTo>
                  <a:pt x="202" y="419"/>
                </a:moveTo>
                <a:cubicBezTo>
                  <a:pt x="89" y="415"/>
                  <a:pt x="0" y="322"/>
                  <a:pt x="0" y="209"/>
                </a:cubicBezTo>
                <a:cubicBezTo>
                  <a:pt x="0" y="94"/>
                  <a:pt x="93" y="0"/>
                  <a:pt x="209" y="0"/>
                </a:cubicBezTo>
                <a:cubicBezTo>
                  <a:pt x="325" y="0"/>
                  <a:pt x="418" y="94"/>
                  <a:pt x="418" y="209"/>
                </a:cubicBezTo>
                <a:cubicBezTo>
                  <a:pt x="418" y="298"/>
                  <a:pt x="361" y="376"/>
                  <a:pt x="283" y="405"/>
                </a:cubicBezTo>
                <a:cubicBezTo>
                  <a:pt x="282" y="435"/>
                  <a:pt x="282" y="464"/>
                  <a:pt x="282" y="493"/>
                </a:cubicBezTo>
                <a:cubicBezTo>
                  <a:pt x="202" y="419"/>
                  <a:pt x="229" y="443"/>
                  <a:pt x="202" y="4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38" name="Freeform 326"/>
          <p:cNvSpPr>
            <a:spLocks/>
          </p:cNvSpPr>
          <p:nvPr/>
        </p:nvSpPr>
        <p:spPr bwMode="auto">
          <a:xfrm rot="547960">
            <a:off x="7491413" y="1790700"/>
            <a:ext cx="1893887" cy="2108200"/>
          </a:xfrm>
          <a:custGeom>
            <a:avLst/>
            <a:gdLst>
              <a:gd name="T0" fmla="*/ 132 w 419"/>
              <a:gd name="T1" fmla="*/ 404 h 465"/>
              <a:gd name="T2" fmla="*/ 0 w 419"/>
              <a:gd name="T3" fmla="*/ 209 h 465"/>
              <a:gd name="T4" fmla="*/ 209 w 419"/>
              <a:gd name="T5" fmla="*/ 0 h 465"/>
              <a:gd name="T6" fmla="*/ 419 w 419"/>
              <a:gd name="T7" fmla="*/ 209 h 465"/>
              <a:gd name="T8" fmla="*/ 213 w 419"/>
              <a:gd name="T9" fmla="*/ 419 h 465"/>
              <a:gd name="T10" fmla="*/ 137 w 419"/>
              <a:gd name="T11" fmla="*/ 465 h 465"/>
              <a:gd name="T12" fmla="*/ 132 w 419"/>
              <a:gd name="T13" fmla="*/ 404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9" h="465">
                <a:moveTo>
                  <a:pt x="132" y="404"/>
                </a:moveTo>
                <a:cubicBezTo>
                  <a:pt x="51" y="372"/>
                  <a:pt x="0" y="292"/>
                  <a:pt x="0" y="209"/>
                </a:cubicBezTo>
                <a:cubicBezTo>
                  <a:pt x="0" y="94"/>
                  <a:pt x="94" y="0"/>
                  <a:pt x="209" y="0"/>
                </a:cubicBezTo>
                <a:cubicBezTo>
                  <a:pt x="325" y="0"/>
                  <a:pt x="419" y="94"/>
                  <a:pt x="419" y="209"/>
                </a:cubicBezTo>
                <a:cubicBezTo>
                  <a:pt x="419" y="324"/>
                  <a:pt x="327" y="417"/>
                  <a:pt x="213" y="419"/>
                </a:cubicBezTo>
                <a:cubicBezTo>
                  <a:pt x="187" y="434"/>
                  <a:pt x="162" y="450"/>
                  <a:pt x="137" y="465"/>
                </a:cubicBezTo>
                <a:cubicBezTo>
                  <a:pt x="132" y="404"/>
                  <a:pt x="134" y="424"/>
                  <a:pt x="132" y="40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39" name="Freeform 327"/>
          <p:cNvSpPr>
            <a:spLocks/>
          </p:cNvSpPr>
          <p:nvPr/>
        </p:nvSpPr>
        <p:spPr bwMode="auto">
          <a:xfrm flipH="1">
            <a:off x="9847263" y="1709738"/>
            <a:ext cx="1695450" cy="1936750"/>
          </a:xfrm>
          <a:custGeom>
            <a:avLst/>
            <a:gdLst>
              <a:gd name="T0" fmla="*/ 211 w 419"/>
              <a:gd name="T1" fmla="*/ 419 h 477"/>
              <a:gd name="T2" fmla="*/ 209 w 419"/>
              <a:gd name="T3" fmla="*/ 419 h 477"/>
              <a:gd name="T4" fmla="*/ 0 w 419"/>
              <a:gd name="T5" fmla="*/ 210 h 477"/>
              <a:gd name="T6" fmla="*/ 209 w 419"/>
              <a:gd name="T7" fmla="*/ 0 h 477"/>
              <a:gd name="T8" fmla="*/ 419 w 419"/>
              <a:gd name="T9" fmla="*/ 210 h 477"/>
              <a:gd name="T10" fmla="*/ 291 w 419"/>
              <a:gd name="T11" fmla="*/ 402 h 477"/>
              <a:gd name="T12" fmla="*/ 296 w 419"/>
              <a:gd name="T13" fmla="*/ 477 h 477"/>
              <a:gd name="T14" fmla="*/ 211 w 419"/>
              <a:gd name="T15" fmla="*/ 419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9" h="477">
                <a:moveTo>
                  <a:pt x="211" y="419"/>
                </a:moveTo>
                <a:cubicBezTo>
                  <a:pt x="210" y="419"/>
                  <a:pt x="210" y="419"/>
                  <a:pt x="209" y="419"/>
                </a:cubicBezTo>
                <a:cubicBezTo>
                  <a:pt x="94" y="419"/>
                  <a:pt x="0" y="325"/>
                  <a:pt x="0" y="210"/>
                </a:cubicBezTo>
                <a:cubicBezTo>
                  <a:pt x="0" y="94"/>
                  <a:pt x="94" y="0"/>
                  <a:pt x="209" y="0"/>
                </a:cubicBezTo>
                <a:cubicBezTo>
                  <a:pt x="325" y="0"/>
                  <a:pt x="419" y="94"/>
                  <a:pt x="419" y="210"/>
                </a:cubicBezTo>
                <a:cubicBezTo>
                  <a:pt x="419" y="296"/>
                  <a:pt x="365" y="371"/>
                  <a:pt x="291" y="402"/>
                </a:cubicBezTo>
                <a:cubicBezTo>
                  <a:pt x="293" y="427"/>
                  <a:pt x="294" y="452"/>
                  <a:pt x="296" y="477"/>
                </a:cubicBezTo>
                <a:cubicBezTo>
                  <a:pt x="211" y="419"/>
                  <a:pt x="239" y="438"/>
                  <a:pt x="211" y="4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1277035" y="2635321"/>
            <a:ext cx="49725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 smtClean="0">
                <a:solidFill>
                  <a:schemeClr val="bg2"/>
                </a:solidFill>
                <a:latin typeface="+mj-lt"/>
              </a:rPr>
              <a:t>PPR</a:t>
            </a:r>
            <a:endParaRPr lang="id-ID" sz="1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32" name="TextBox 331"/>
          <p:cNvSpPr txBox="1"/>
          <p:nvPr/>
        </p:nvSpPr>
        <p:spPr>
          <a:xfrm>
            <a:off x="3098910" y="2855913"/>
            <a:ext cx="118564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Patrimonio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34" name="TextBox 333"/>
          <p:cNvSpPr txBox="1"/>
          <p:nvPr/>
        </p:nvSpPr>
        <p:spPr>
          <a:xfrm>
            <a:off x="4882219" y="2589213"/>
            <a:ext cx="144013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Planeamiento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10213253" y="2734866"/>
            <a:ext cx="96346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bg2"/>
                </a:solidFill>
                <a:latin typeface="+mj-lt"/>
              </a:rPr>
              <a:t>Logistica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43" name="TextBox 342"/>
          <p:cNvSpPr txBox="1"/>
          <p:nvPr/>
        </p:nvSpPr>
        <p:spPr>
          <a:xfrm>
            <a:off x="7883456" y="2924294"/>
            <a:ext cx="10886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bg2"/>
                </a:solidFill>
                <a:latin typeface="+mj-lt"/>
              </a:rPr>
              <a:t>Ingenieria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40312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4C8E89-B673-409F-A014-61BECA003E94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84" name="check-list_308890"/>
          <p:cNvSpPr>
            <a:spLocks noChangeAspect="1"/>
          </p:cNvSpPr>
          <p:nvPr/>
        </p:nvSpPr>
        <p:spPr bwMode="auto">
          <a:xfrm>
            <a:off x="8176548" y="2143289"/>
            <a:ext cx="523615" cy="731209"/>
          </a:xfrm>
          <a:custGeom>
            <a:avLst/>
            <a:gdLst>
              <a:gd name="connsiteX0" fmla="*/ 174711 w 434471"/>
              <a:gd name="connsiteY0" fmla="*/ 444251 h 606722"/>
              <a:gd name="connsiteX1" fmla="*/ 174711 w 434471"/>
              <a:gd name="connsiteY1" fmla="*/ 466749 h 606722"/>
              <a:gd name="connsiteX2" fmla="*/ 325245 w 434471"/>
              <a:gd name="connsiteY2" fmla="*/ 466749 h 606722"/>
              <a:gd name="connsiteX3" fmla="*/ 325245 w 434471"/>
              <a:gd name="connsiteY3" fmla="*/ 444251 h 606722"/>
              <a:gd name="connsiteX4" fmla="*/ 126673 w 434471"/>
              <a:gd name="connsiteY4" fmla="*/ 433934 h 606722"/>
              <a:gd name="connsiteX5" fmla="*/ 139669 w 434471"/>
              <a:gd name="connsiteY5" fmla="*/ 433934 h 606722"/>
              <a:gd name="connsiteX6" fmla="*/ 139669 w 434471"/>
              <a:gd name="connsiteY6" fmla="*/ 446910 h 606722"/>
              <a:gd name="connsiteX7" fmla="*/ 109581 w 434471"/>
              <a:gd name="connsiteY7" fmla="*/ 477038 h 606722"/>
              <a:gd name="connsiteX8" fmla="*/ 103083 w 434471"/>
              <a:gd name="connsiteY8" fmla="*/ 479704 h 606722"/>
              <a:gd name="connsiteX9" fmla="*/ 96584 w 434471"/>
              <a:gd name="connsiteY9" fmla="*/ 477038 h 606722"/>
              <a:gd name="connsiteX10" fmla="*/ 79137 w 434471"/>
              <a:gd name="connsiteY10" fmla="*/ 459708 h 606722"/>
              <a:gd name="connsiteX11" fmla="*/ 79137 w 434471"/>
              <a:gd name="connsiteY11" fmla="*/ 446732 h 606722"/>
              <a:gd name="connsiteX12" fmla="*/ 92133 w 434471"/>
              <a:gd name="connsiteY12" fmla="*/ 446732 h 606722"/>
              <a:gd name="connsiteX13" fmla="*/ 103083 w 434471"/>
              <a:gd name="connsiteY13" fmla="*/ 457575 h 606722"/>
              <a:gd name="connsiteX14" fmla="*/ 165542 w 434471"/>
              <a:gd name="connsiteY14" fmla="*/ 425933 h 606722"/>
              <a:gd name="connsiteX15" fmla="*/ 334414 w 434471"/>
              <a:gd name="connsiteY15" fmla="*/ 425933 h 606722"/>
              <a:gd name="connsiteX16" fmla="*/ 343583 w 434471"/>
              <a:gd name="connsiteY16" fmla="*/ 435092 h 606722"/>
              <a:gd name="connsiteX17" fmla="*/ 343583 w 434471"/>
              <a:gd name="connsiteY17" fmla="*/ 475908 h 606722"/>
              <a:gd name="connsiteX18" fmla="*/ 334414 w 434471"/>
              <a:gd name="connsiteY18" fmla="*/ 485067 h 606722"/>
              <a:gd name="connsiteX19" fmla="*/ 165542 w 434471"/>
              <a:gd name="connsiteY19" fmla="*/ 485067 h 606722"/>
              <a:gd name="connsiteX20" fmla="*/ 156373 w 434471"/>
              <a:gd name="connsiteY20" fmla="*/ 475908 h 606722"/>
              <a:gd name="connsiteX21" fmla="*/ 156373 w 434471"/>
              <a:gd name="connsiteY21" fmla="*/ 435092 h 606722"/>
              <a:gd name="connsiteX22" fmla="*/ 165542 w 434471"/>
              <a:gd name="connsiteY22" fmla="*/ 425933 h 606722"/>
              <a:gd name="connsiteX23" fmla="*/ 174711 w 434471"/>
              <a:gd name="connsiteY23" fmla="*/ 347577 h 606722"/>
              <a:gd name="connsiteX24" fmla="*/ 174711 w 434471"/>
              <a:gd name="connsiteY24" fmla="*/ 369986 h 606722"/>
              <a:gd name="connsiteX25" fmla="*/ 325245 w 434471"/>
              <a:gd name="connsiteY25" fmla="*/ 369986 h 606722"/>
              <a:gd name="connsiteX26" fmla="*/ 325245 w 434471"/>
              <a:gd name="connsiteY26" fmla="*/ 347577 h 606722"/>
              <a:gd name="connsiteX27" fmla="*/ 126673 w 434471"/>
              <a:gd name="connsiteY27" fmla="*/ 332320 h 606722"/>
              <a:gd name="connsiteX28" fmla="*/ 139669 w 434471"/>
              <a:gd name="connsiteY28" fmla="*/ 332320 h 606722"/>
              <a:gd name="connsiteX29" fmla="*/ 139669 w 434471"/>
              <a:gd name="connsiteY29" fmla="*/ 345295 h 606722"/>
              <a:gd name="connsiteX30" fmla="*/ 109581 w 434471"/>
              <a:gd name="connsiteY30" fmla="*/ 375424 h 606722"/>
              <a:gd name="connsiteX31" fmla="*/ 103083 w 434471"/>
              <a:gd name="connsiteY31" fmla="*/ 378090 h 606722"/>
              <a:gd name="connsiteX32" fmla="*/ 96584 w 434471"/>
              <a:gd name="connsiteY32" fmla="*/ 375424 h 606722"/>
              <a:gd name="connsiteX33" fmla="*/ 79137 w 434471"/>
              <a:gd name="connsiteY33" fmla="*/ 358004 h 606722"/>
              <a:gd name="connsiteX34" fmla="*/ 79137 w 434471"/>
              <a:gd name="connsiteY34" fmla="*/ 345029 h 606722"/>
              <a:gd name="connsiteX35" fmla="*/ 92133 w 434471"/>
              <a:gd name="connsiteY35" fmla="*/ 345029 h 606722"/>
              <a:gd name="connsiteX36" fmla="*/ 103083 w 434471"/>
              <a:gd name="connsiteY36" fmla="*/ 355960 h 606722"/>
              <a:gd name="connsiteX37" fmla="*/ 165542 w 434471"/>
              <a:gd name="connsiteY37" fmla="*/ 329259 h 606722"/>
              <a:gd name="connsiteX38" fmla="*/ 334414 w 434471"/>
              <a:gd name="connsiteY38" fmla="*/ 329259 h 606722"/>
              <a:gd name="connsiteX39" fmla="*/ 343583 w 434471"/>
              <a:gd name="connsiteY39" fmla="*/ 338418 h 606722"/>
              <a:gd name="connsiteX40" fmla="*/ 343583 w 434471"/>
              <a:gd name="connsiteY40" fmla="*/ 379234 h 606722"/>
              <a:gd name="connsiteX41" fmla="*/ 334414 w 434471"/>
              <a:gd name="connsiteY41" fmla="*/ 388393 h 606722"/>
              <a:gd name="connsiteX42" fmla="*/ 165542 w 434471"/>
              <a:gd name="connsiteY42" fmla="*/ 388393 h 606722"/>
              <a:gd name="connsiteX43" fmla="*/ 156373 w 434471"/>
              <a:gd name="connsiteY43" fmla="*/ 379234 h 606722"/>
              <a:gd name="connsiteX44" fmla="*/ 156373 w 434471"/>
              <a:gd name="connsiteY44" fmla="*/ 338418 h 606722"/>
              <a:gd name="connsiteX45" fmla="*/ 165542 w 434471"/>
              <a:gd name="connsiteY45" fmla="*/ 329259 h 606722"/>
              <a:gd name="connsiteX46" fmla="*/ 172751 w 434471"/>
              <a:gd name="connsiteY46" fmla="*/ 258465 h 606722"/>
              <a:gd name="connsiteX47" fmla="*/ 172751 w 434471"/>
              <a:gd name="connsiteY47" fmla="*/ 280867 h 606722"/>
              <a:gd name="connsiteX48" fmla="*/ 323181 w 434471"/>
              <a:gd name="connsiteY48" fmla="*/ 280867 h 606722"/>
              <a:gd name="connsiteX49" fmla="*/ 323181 w 434471"/>
              <a:gd name="connsiteY49" fmla="*/ 258465 h 606722"/>
              <a:gd name="connsiteX50" fmla="*/ 126673 w 434471"/>
              <a:gd name="connsiteY50" fmla="*/ 242790 h 606722"/>
              <a:gd name="connsiteX51" fmla="*/ 139669 w 434471"/>
              <a:gd name="connsiteY51" fmla="*/ 242790 h 606722"/>
              <a:gd name="connsiteX52" fmla="*/ 139669 w 434471"/>
              <a:gd name="connsiteY52" fmla="*/ 255765 h 606722"/>
              <a:gd name="connsiteX53" fmla="*/ 109581 w 434471"/>
              <a:gd name="connsiteY53" fmla="*/ 285805 h 606722"/>
              <a:gd name="connsiteX54" fmla="*/ 103083 w 434471"/>
              <a:gd name="connsiteY54" fmla="*/ 288471 h 606722"/>
              <a:gd name="connsiteX55" fmla="*/ 96584 w 434471"/>
              <a:gd name="connsiteY55" fmla="*/ 285805 h 606722"/>
              <a:gd name="connsiteX56" fmla="*/ 79137 w 434471"/>
              <a:gd name="connsiteY56" fmla="*/ 268474 h 606722"/>
              <a:gd name="connsiteX57" fmla="*/ 79137 w 434471"/>
              <a:gd name="connsiteY57" fmla="*/ 255499 h 606722"/>
              <a:gd name="connsiteX58" fmla="*/ 92133 w 434471"/>
              <a:gd name="connsiteY58" fmla="*/ 255499 h 606722"/>
              <a:gd name="connsiteX59" fmla="*/ 103083 w 434471"/>
              <a:gd name="connsiteY59" fmla="*/ 266341 h 606722"/>
              <a:gd name="connsiteX60" fmla="*/ 163583 w 434471"/>
              <a:gd name="connsiteY60" fmla="*/ 240064 h 606722"/>
              <a:gd name="connsiteX61" fmla="*/ 332438 w 434471"/>
              <a:gd name="connsiteY61" fmla="*/ 240064 h 606722"/>
              <a:gd name="connsiteX62" fmla="*/ 341606 w 434471"/>
              <a:gd name="connsiteY62" fmla="*/ 249309 h 606722"/>
              <a:gd name="connsiteX63" fmla="*/ 341606 w 434471"/>
              <a:gd name="connsiteY63" fmla="*/ 290023 h 606722"/>
              <a:gd name="connsiteX64" fmla="*/ 332438 w 434471"/>
              <a:gd name="connsiteY64" fmla="*/ 299268 h 606722"/>
              <a:gd name="connsiteX65" fmla="*/ 163583 w 434471"/>
              <a:gd name="connsiteY65" fmla="*/ 299268 h 606722"/>
              <a:gd name="connsiteX66" fmla="*/ 154326 w 434471"/>
              <a:gd name="connsiteY66" fmla="*/ 290023 h 606722"/>
              <a:gd name="connsiteX67" fmla="*/ 154326 w 434471"/>
              <a:gd name="connsiteY67" fmla="*/ 249309 h 606722"/>
              <a:gd name="connsiteX68" fmla="*/ 163583 w 434471"/>
              <a:gd name="connsiteY68" fmla="*/ 240064 h 606722"/>
              <a:gd name="connsiteX69" fmla="*/ 172751 w 434471"/>
              <a:gd name="connsiteY69" fmla="*/ 169236 h 606722"/>
              <a:gd name="connsiteX70" fmla="*/ 172751 w 434471"/>
              <a:gd name="connsiteY70" fmla="*/ 191707 h 606722"/>
              <a:gd name="connsiteX71" fmla="*/ 323181 w 434471"/>
              <a:gd name="connsiteY71" fmla="*/ 191707 h 606722"/>
              <a:gd name="connsiteX72" fmla="*/ 323181 w 434471"/>
              <a:gd name="connsiteY72" fmla="*/ 169236 h 606722"/>
              <a:gd name="connsiteX73" fmla="*/ 126673 w 434471"/>
              <a:gd name="connsiteY73" fmla="*/ 153577 h 606722"/>
              <a:gd name="connsiteX74" fmla="*/ 139669 w 434471"/>
              <a:gd name="connsiteY74" fmla="*/ 153577 h 606722"/>
              <a:gd name="connsiteX75" fmla="*/ 139669 w 434471"/>
              <a:gd name="connsiteY75" fmla="*/ 166552 h 606722"/>
              <a:gd name="connsiteX76" fmla="*/ 109581 w 434471"/>
              <a:gd name="connsiteY76" fmla="*/ 196681 h 606722"/>
              <a:gd name="connsiteX77" fmla="*/ 103083 w 434471"/>
              <a:gd name="connsiteY77" fmla="*/ 199347 h 606722"/>
              <a:gd name="connsiteX78" fmla="*/ 96584 w 434471"/>
              <a:gd name="connsiteY78" fmla="*/ 196681 h 606722"/>
              <a:gd name="connsiteX79" fmla="*/ 79137 w 434471"/>
              <a:gd name="connsiteY79" fmla="*/ 179261 h 606722"/>
              <a:gd name="connsiteX80" fmla="*/ 79137 w 434471"/>
              <a:gd name="connsiteY80" fmla="*/ 166286 h 606722"/>
              <a:gd name="connsiteX81" fmla="*/ 92133 w 434471"/>
              <a:gd name="connsiteY81" fmla="*/ 166286 h 606722"/>
              <a:gd name="connsiteX82" fmla="*/ 103083 w 434471"/>
              <a:gd name="connsiteY82" fmla="*/ 177217 h 606722"/>
              <a:gd name="connsiteX83" fmla="*/ 163583 w 434471"/>
              <a:gd name="connsiteY83" fmla="*/ 150940 h 606722"/>
              <a:gd name="connsiteX84" fmla="*/ 332438 w 434471"/>
              <a:gd name="connsiteY84" fmla="*/ 150940 h 606722"/>
              <a:gd name="connsiteX85" fmla="*/ 341606 w 434471"/>
              <a:gd name="connsiteY85" fmla="*/ 160088 h 606722"/>
              <a:gd name="connsiteX86" fmla="*/ 341606 w 434471"/>
              <a:gd name="connsiteY86" fmla="*/ 200855 h 606722"/>
              <a:gd name="connsiteX87" fmla="*/ 332438 w 434471"/>
              <a:gd name="connsiteY87" fmla="*/ 210003 h 606722"/>
              <a:gd name="connsiteX88" fmla="*/ 163583 w 434471"/>
              <a:gd name="connsiteY88" fmla="*/ 210003 h 606722"/>
              <a:gd name="connsiteX89" fmla="*/ 154326 w 434471"/>
              <a:gd name="connsiteY89" fmla="*/ 200855 h 606722"/>
              <a:gd name="connsiteX90" fmla="*/ 154326 w 434471"/>
              <a:gd name="connsiteY90" fmla="*/ 160088 h 606722"/>
              <a:gd name="connsiteX91" fmla="*/ 163583 w 434471"/>
              <a:gd name="connsiteY91" fmla="*/ 150940 h 606722"/>
              <a:gd name="connsiteX92" fmla="*/ 64623 w 434471"/>
              <a:gd name="connsiteY92" fmla="*/ 86382 h 606722"/>
              <a:gd name="connsiteX93" fmla="*/ 64623 w 434471"/>
              <a:gd name="connsiteY93" fmla="*/ 541135 h 606722"/>
              <a:gd name="connsiteX94" fmla="*/ 369848 w 434471"/>
              <a:gd name="connsiteY94" fmla="*/ 541135 h 606722"/>
              <a:gd name="connsiteX95" fmla="*/ 369848 w 434471"/>
              <a:gd name="connsiteY95" fmla="*/ 86382 h 606722"/>
              <a:gd name="connsiteX96" fmla="*/ 324095 w 434471"/>
              <a:gd name="connsiteY96" fmla="*/ 86382 h 606722"/>
              <a:gd name="connsiteX97" fmla="*/ 324095 w 434471"/>
              <a:gd name="connsiteY97" fmla="*/ 108511 h 606722"/>
              <a:gd name="connsiteX98" fmla="*/ 314927 w 434471"/>
              <a:gd name="connsiteY98" fmla="*/ 117665 h 606722"/>
              <a:gd name="connsiteX99" fmla="*/ 119544 w 434471"/>
              <a:gd name="connsiteY99" fmla="*/ 117665 h 606722"/>
              <a:gd name="connsiteX100" fmla="*/ 110376 w 434471"/>
              <a:gd name="connsiteY100" fmla="*/ 108511 h 606722"/>
              <a:gd name="connsiteX101" fmla="*/ 110376 w 434471"/>
              <a:gd name="connsiteY101" fmla="*/ 86382 h 606722"/>
              <a:gd name="connsiteX102" fmla="*/ 18337 w 434471"/>
              <a:gd name="connsiteY102" fmla="*/ 52434 h 606722"/>
              <a:gd name="connsiteX103" fmla="*/ 18337 w 434471"/>
              <a:gd name="connsiteY103" fmla="*/ 588326 h 606722"/>
              <a:gd name="connsiteX104" fmla="*/ 416045 w 434471"/>
              <a:gd name="connsiteY104" fmla="*/ 588326 h 606722"/>
              <a:gd name="connsiteX105" fmla="*/ 416045 w 434471"/>
              <a:gd name="connsiteY105" fmla="*/ 52434 h 606722"/>
              <a:gd name="connsiteX106" fmla="*/ 324095 w 434471"/>
              <a:gd name="connsiteY106" fmla="*/ 52434 h 606722"/>
              <a:gd name="connsiteX107" fmla="*/ 324095 w 434471"/>
              <a:gd name="connsiteY107" fmla="*/ 68075 h 606722"/>
              <a:gd name="connsiteX108" fmla="*/ 379016 w 434471"/>
              <a:gd name="connsiteY108" fmla="*/ 68075 h 606722"/>
              <a:gd name="connsiteX109" fmla="*/ 388184 w 434471"/>
              <a:gd name="connsiteY109" fmla="*/ 77229 h 606722"/>
              <a:gd name="connsiteX110" fmla="*/ 388184 w 434471"/>
              <a:gd name="connsiteY110" fmla="*/ 550289 h 606722"/>
              <a:gd name="connsiteX111" fmla="*/ 379016 w 434471"/>
              <a:gd name="connsiteY111" fmla="*/ 559532 h 606722"/>
              <a:gd name="connsiteX112" fmla="*/ 55455 w 434471"/>
              <a:gd name="connsiteY112" fmla="*/ 559532 h 606722"/>
              <a:gd name="connsiteX113" fmla="*/ 46198 w 434471"/>
              <a:gd name="connsiteY113" fmla="*/ 550289 h 606722"/>
              <a:gd name="connsiteX114" fmla="*/ 46198 w 434471"/>
              <a:gd name="connsiteY114" fmla="*/ 77229 h 606722"/>
              <a:gd name="connsiteX115" fmla="*/ 55455 w 434471"/>
              <a:gd name="connsiteY115" fmla="*/ 68075 h 606722"/>
              <a:gd name="connsiteX116" fmla="*/ 110376 w 434471"/>
              <a:gd name="connsiteY116" fmla="*/ 68075 h 606722"/>
              <a:gd name="connsiteX117" fmla="*/ 110376 w 434471"/>
              <a:gd name="connsiteY117" fmla="*/ 52434 h 606722"/>
              <a:gd name="connsiteX118" fmla="*/ 128712 w 434471"/>
              <a:gd name="connsiteY118" fmla="*/ 18307 h 606722"/>
              <a:gd name="connsiteX119" fmla="*/ 128712 w 434471"/>
              <a:gd name="connsiteY119" fmla="*/ 99357 h 606722"/>
              <a:gd name="connsiteX120" fmla="*/ 305670 w 434471"/>
              <a:gd name="connsiteY120" fmla="*/ 99357 h 606722"/>
              <a:gd name="connsiteX121" fmla="*/ 305670 w 434471"/>
              <a:gd name="connsiteY121" fmla="*/ 18307 h 606722"/>
              <a:gd name="connsiteX122" fmla="*/ 119544 w 434471"/>
              <a:gd name="connsiteY122" fmla="*/ 0 h 606722"/>
              <a:gd name="connsiteX123" fmla="*/ 314927 w 434471"/>
              <a:gd name="connsiteY123" fmla="*/ 0 h 606722"/>
              <a:gd name="connsiteX124" fmla="*/ 324095 w 434471"/>
              <a:gd name="connsiteY124" fmla="*/ 9153 h 606722"/>
              <a:gd name="connsiteX125" fmla="*/ 324095 w 434471"/>
              <a:gd name="connsiteY125" fmla="*/ 34126 h 606722"/>
              <a:gd name="connsiteX126" fmla="*/ 425303 w 434471"/>
              <a:gd name="connsiteY126" fmla="*/ 34126 h 606722"/>
              <a:gd name="connsiteX127" fmla="*/ 434471 w 434471"/>
              <a:gd name="connsiteY127" fmla="*/ 43280 h 606722"/>
              <a:gd name="connsiteX128" fmla="*/ 434471 w 434471"/>
              <a:gd name="connsiteY128" fmla="*/ 597480 h 606722"/>
              <a:gd name="connsiteX129" fmla="*/ 425303 w 434471"/>
              <a:gd name="connsiteY129" fmla="*/ 606722 h 606722"/>
              <a:gd name="connsiteX130" fmla="*/ 9168 w 434471"/>
              <a:gd name="connsiteY130" fmla="*/ 606722 h 606722"/>
              <a:gd name="connsiteX131" fmla="*/ 0 w 434471"/>
              <a:gd name="connsiteY131" fmla="*/ 597480 h 606722"/>
              <a:gd name="connsiteX132" fmla="*/ 0 w 434471"/>
              <a:gd name="connsiteY132" fmla="*/ 43280 h 606722"/>
              <a:gd name="connsiteX133" fmla="*/ 9168 w 434471"/>
              <a:gd name="connsiteY133" fmla="*/ 34126 h 606722"/>
              <a:gd name="connsiteX134" fmla="*/ 110376 w 434471"/>
              <a:gd name="connsiteY134" fmla="*/ 34126 h 606722"/>
              <a:gd name="connsiteX135" fmla="*/ 110376 w 434471"/>
              <a:gd name="connsiteY135" fmla="*/ 9153 h 606722"/>
              <a:gd name="connsiteX136" fmla="*/ 119544 w 434471"/>
              <a:gd name="connsiteY13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434471" h="606722">
                <a:moveTo>
                  <a:pt x="174711" y="444251"/>
                </a:moveTo>
                <a:lnTo>
                  <a:pt x="174711" y="466749"/>
                </a:lnTo>
                <a:lnTo>
                  <a:pt x="325245" y="466749"/>
                </a:lnTo>
                <a:lnTo>
                  <a:pt x="325245" y="444251"/>
                </a:lnTo>
                <a:close/>
                <a:moveTo>
                  <a:pt x="126673" y="433934"/>
                </a:moveTo>
                <a:cubicBezTo>
                  <a:pt x="130322" y="430379"/>
                  <a:pt x="136109" y="430379"/>
                  <a:pt x="139669" y="433934"/>
                </a:cubicBezTo>
                <a:cubicBezTo>
                  <a:pt x="143319" y="437578"/>
                  <a:pt x="143319" y="443355"/>
                  <a:pt x="139669" y="446910"/>
                </a:cubicBezTo>
                <a:lnTo>
                  <a:pt x="109581" y="477038"/>
                </a:lnTo>
                <a:cubicBezTo>
                  <a:pt x="107801" y="478727"/>
                  <a:pt x="105486" y="479704"/>
                  <a:pt x="103083" y="479704"/>
                </a:cubicBezTo>
                <a:cubicBezTo>
                  <a:pt x="100590" y="479704"/>
                  <a:pt x="98276" y="478727"/>
                  <a:pt x="96584" y="477038"/>
                </a:cubicBezTo>
                <a:lnTo>
                  <a:pt x="79137" y="459708"/>
                </a:lnTo>
                <a:cubicBezTo>
                  <a:pt x="75576" y="456064"/>
                  <a:pt x="75576" y="450287"/>
                  <a:pt x="79137" y="446732"/>
                </a:cubicBezTo>
                <a:cubicBezTo>
                  <a:pt x="82786" y="443088"/>
                  <a:pt x="88573" y="443088"/>
                  <a:pt x="92133" y="446732"/>
                </a:cubicBezTo>
                <a:lnTo>
                  <a:pt x="103083" y="457575"/>
                </a:lnTo>
                <a:close/>
                <a:moveTo>
                  <a:pt x="165542" y="425933"/>
                </a:moveTo>
                <a:lnTo>
                  <a:pt x="334414" y="425933"/>
                </a:lnTo>
                <a:cubicBezTo>
                  <a:pt x="339488" y="425933"/>
                  <a:pt x="343583" y="430023"/>
                  <a:pt x="343583" y="435092"/>
                </a:cubicBezTo>
                <a:lnTo>
                  <a:pt x="343583" y="475908"/>
                </a:lnTo>
                <a:cubicBezTo>
                  <a:pt x="343583" y="480977"/>
                  <a:pt x="339488" y="485067"/>
                  <a:pt x="334414" y="485067"/>
                </a:cubicBezTo>
                <a:lnTo>
                  <a:pt x="165542" y="485067"/>
                </a:lnTo>
                <a:cubicBezTo>
                  <a:pt x="160468" y="485067"/>
                  <a:pt x="156373" y="480977"/>
                  <a:pt x="156373" y="475908"/>
                </a:cubicBezTo>
                <a:lnTo>
                  <a:pt x="156373" y="435092"/>
                </a:lnTo>
                <a:cubicBezTo>
                  <a:pt x="156373" y="430023"/>
                  <a:pt x="160468" y="425933"/>
                  <a:pt x="165542" y="425933"/>
                </a:cubicBezTo>
                <a:close/>
                <a:moveTo>
                  <a:pt x="174711" y="347577"/>
                </a:moveTo>
                <a:lnTo>
                  <a:pt x="174711" y="369986"/>
                </a:lnTo>
                <a:lnTo>
                  <a:pt x="325245" y="369986"/>
                </a:lnTo>
                <a:lnTo>
                  <a:pt x="325245" y="347577"/>
                </a:lnTo>
                <a:close/>
                <a:moveTo>
                  <a:pt x="126673" y="332320"/>
                </a:moveTo>
                <a:cubicBezTo>
                  <a:pt x="130322" y="328765"/>
                  <a:pt x="136109" y="328765"/>
                  <a:pt x="139669" y="332320"/>
                </a:cubicBezTo>
                <a:cubicBezTo>
                  <a:pt x="143319" y="335875"/>
                  <a:pt x="143319" y="341740"/>
                  <a:pt x="139669" y="345295"/>
                </a:cubicBezTo>
                <a:lnTo>
                  <a:pt x="109581" y="375424"/>
                </a:lnTo>
                <a:cubicBezTo>
                  <a:pt x="107801" y="377112"/>
                  <a:pt x="105486" y="378090"/>
                  <a:pt x="103083" y="378090"/>
                </a:cubicBezTo>
                <a:cubicBezTo>
                  <a:pt x="100590" y="378090"/>
                  <a:pt x="98276" y="377112"/>
                  <a:pt x="96584" y="375424"/>
                </a:cubicBezTo>
                <a:lnTo>
                  <a:pt x="79137" y="358004"/>
                </a:lnTo>
                <a:cubicBezTo>
                  <a:pt x="75576" y="354449"/>
                  <a:pt x="75576" y="348672"/>
                  <a:pt x="79137" y="345029"/>
                </a:cubicBezTo>
                <a:cubicBezTo>
                  <a:pt x="82786" y="341474"/>
                  <a:pt x="88573" y="341474"/>
                  <a:pt x="92133" y="345029"/>
                </a:cubicBezTo>
                <a:lnTo>
                  <a:pt x="103083" y="355960"/>
                </a:lnTo>
                <a:close/>
                <a:moveTo>
                  <a:pt x="165542" y="329259"/>
                </a:moveTo>
                <a:lnTo>
                  <a:pt x="334414" y="329259"/>
                </a:lnTo>
                <a:cubicBezTo>
                  <a:pt x="339488" y="329259"/>
                  <a:pt x="343583" y="333349"/>
                  <a:pt x="343583" y="338418"/>
                </a:cubicBezTo>
                <a:lnTo>
                  <a:pt x="343583" y="379234"/>
                </a:lnTo>
                <a:cubicBezTo>
                  <a:pt x="343583" y="384302"/>
                  <a:pt x="339488" y="388393"/>
                  <a:pt x="334414" y="388393"/>
                </a:cubicBezTo>
                <a:lnTo>
                  <a:pt x="165542" y="388393"/>
                </a:lnTo>
                <a:cubicBezTo>
                  <a:pt x="160468" y="388393"/>
                  <a:pt x="156373" y="384302"/>
                  <a:pt x="156373" y="379234"/>
                </a:cubicBezTo>
                <a:lnTo>
                  <a:pt x="156373" y="338418"/>
                </a:lnTo>
                <a:cubicBezTo>
                  <a:pt x="156373" y="333349"/>
                  <a:pt x="160468" y="329259"/>
                  <a:pt x="165542" y="329259"/>
                </a:cubicBezTo>
                <a:close/>
                <a:moveTo>
                  <a:pt x="172751" y="258465"/>
                </a:moveTo>
                <a:lnTo>
                  <a:pt x="172751" y="280867"/>
                </a:lnTo>
                <a:lnTo>
                  <a:pt x="323181" y="280867"/>
                </a:lnTo>
                <a:lnTo>
                  <a:pt x="323181" y="258465"/>
                </a:lnTo>
                <a:close/>
                <a:moveTo>
                  <a:pt x="126673" y="242790"/>
                </a:moveTo>
                <a:cubicBezTo>
                  <a:pt x="130322" y="239146"/>
                  <a:pt x="136109" y="239146"/>
                  <a:pt x="139669" y="242790"/>
                </a:cubicBezTo>
                <a:cubicBezTo>
                  <a:pt x="143319" y="246345"/>
                  <a:pt x="143319" y="252121"/>
                  <a:pt x="139669" y="255765"/>
                </a:cubicBezTo>
                <a:lnTo>
                  <a:pt x="109581" y="285805"/>
                </a:lnTo>
                <a:cubicBezTo>
                  <a:pt x="107801" y="287582"/>
                  <a:pt x="105486" y="288471"/>
                  <a:pt x="103083" y="288471"/>
                </a:cubicBezTo>
                <a:cubicBezTo>
                  <a:pt x="100590" y="288471"/>
                  <a:pt x="98276" y="287582"/>
                  <a:pt x="96584" y="285805"/>
                </a:cubicBezTo>
                <a:lnTo>
                  <a:pt x="79137" y="268474"/>
                </a:lnTo>
                <a:cubicBezTo>
                  <a:pt x="75576" y="264830"/>
                  <a:pt x="75576" y="259053"/>
                  <a:pt x="79137" y="255499"/>
                </a:cubicBezTo>
                <a:cubicBezTo>
                  <a:pt x="82786" y="251855"/>
                  <a:pt x="88573" y="251855"/>
                  <a:pt x="92133" y="255499"/>
                </a:cubicBezTo>
                <a:lnTo>
                  <a:pt x="103083" y="266341"/>
                </a:lnTo>
                <a:close/>
                <a:moveTo>
                  <a:pt x="163583" y="240064"/>
                </a:moveTo>
                <a:lnTo>
                  <a:pt x="332438" y="240064"/>
                </a:lnTo>
                <a:cubicBezTo>
                  <a:pt x="337511" y="240064"/>
                  <a:pt x="341606" y="244242"/>
                  <a:pt x="341606" y="249309"/>
                </a:cubicBezTo>
                <a:lnTo>
                  <a:pt x="341606" y="290023"/>
                </a:lnTo>
                <a:cubicBezTo>
                  <a:pt x="341606" y="295090"/>
                  <a:pt x="337511" y="299268"/>
                  <a:pt x="332438" y="299268"/>
                </a:cubicBezTo>
                <a:lnTo>
                  <a:pt x="163583" y="299268"/>
                </a:lnTo>
                <a:cubicBezTo>
                  <a:pt x="158421" y="299268"/>
                  <a:pt x="154326" y="295090"/>
                  <a:pt x="154326" y="290023"/>
                </a:cubicBezTo>
                <a:lnTo>
                  <a:pt x="154326" y="249309"/>
                </a:lnTo>
                <a:cubicBezTo>
                  <a:pt x="154326" y="244242"/>
                  <a:pt x="158421" y="240064"/>
                  <a:pt x="163583" y="240064"/>
                </a:cubicBezTo>
                <a:close/>
                <a:moveTo>
                  <a:pt x="172751" y="169236"/>
                </a:moveTo>
                <a:lnTo>
                  <a:pt x="172751" y="191707"/>
                </a:lnTo>
                <a:lnTo>
                  <a:pt x="323181" y="191707"/>
                </a:lnTo>
                <a:lnTo>
                  <a:pt x="323181" y="169236"/>
                </a:lnTo>
                <a:close/>
                <a:moveTo>
                  <a:pt x="126673" y="153577"/>
                </a:moveTo>
                <a:cubicBezTo>
                  <a:pt x="130322" y="150022"/>
                  <a:pt x="136109" y="150022"/>
                  <a:pt x="139669" y="153577"/>
                </a:cubicBezTo>
                <a:cubicBezTo>
                  <a:pt x="143319" y="157132"/>
                  <a:pt x="143319" y="162997"/>
                  <a:pt x="139669" y="166552"/>
                </a:cubicBezTo>
                <a:lnTo>
                  <a:pt x="109581" y="196681"/>
                </a:lnTo>
                <a:cubicBezTo>
                  <a:pt x="107801" y="198458"/>
                  <a:pt x="105397" y="199347"/>
                  <a:pt x="103083" y="199347"/>
                </a:cubicBezTo>
                <a:cubicBezTo>
                  <a:pt x="100679" y="199347"/>
                  <a:pt x="98365" y="198458"/>
                  <a:pt x="96584" y="196681"/>
                </a:cubicBezTo>
                <a:lnTo>
                  <a:pt x="79137" y="179261"/>
                </a:lnTo>
                <a:cubicBezTo>
                  <a:pt x="75576" y="175706"/>
                  <a:pt x="75576" y="169929"/>
                  <a:pt x="79137" y="166286"/>
                </a:cubicBezTo>
                <a:cubicBezTo>
                  <a:pt x="82786" y="162731"/>
                  <a:pt x="88573" y="162731"/>
                  <a:pt x="92133" y="166286"/>
                </a:cubicBezTo>
                <a:lnTo>
                  <a:pt x="103083" y="177217"/>
                </a:lnTo>
                <a:close/>
                <a:moveTo>
                  <a:pt x="163583" y="150940"/>
                </a:moveTo>
                <a:lnTo>
                  <a:pt x="332438" y="150940"/>
                </a:lnTo>
                <a:cubicBezTo>
                  <a:pt x="337511" y="150940"/>
                  <a:pt x="341606" y="155025"/>
                  <a:pt x="341606" y="160088"/>
                </a:cubicBezTo>
                <a:lnTo>
                  <a:pt x="341606" y="200855"/>
                </a:lnTo>
                <a:cubicBezTo>
                  <a:pt x="341606" y="205917"/>
                  <a:pt x="337511" y="210003"/>
                  <a:pt x="332438" y="210003"/>
                </a:cubicBezTo>
                <a:lnTo>
                  <a:pt x="163583" y="210003"/>
                </a:lnTo>
                <a:cubicBezTo>
                  <a:pt x="158421" y="210003"/>
                  <a:pt x="154326" y="205917"/>
                  <a:pt x="154326" y="200855"/>
                </a:cubicBezTo>
                <a:lnTo>
                  <a:pt x="154326" y="160088"/>
                </a:lnTo>
                <a:cubicBezTo>
                  <a:pt x="154326" y="155025"/>
                  <a:pt x="158421" y="150940"/>
                  <a:pt x="163583" y="150940"/>
                </a:cubicBezTo>
                <a:close/>
                <a:moveTo>
                  <a:pt x="64623" y="86382"/>
                </a:moveTo>
                <a:lnTo>
                  <a:pt x="64623" y="541135"/>
                </a:lnTo>
                <a:lnTo>
                  <a:pt x="369848" y="541135"/>
                </a:lnTo>
                <a:lnTo>
                  <a:pt x="369848" y="86382"/>
                </a:lnTo>
                <a:lnTo>
                  <a:pt x="324095" y="86382"/>
                </a:lnTo>
                <a:lnTo>
                  <a:pt x="324095" y="108511"/>
                </a:lnTo>
                <a:cubicBezTo>
                  <a:pt x="324095" y="113577"/>
                  <a:pt x="320001" y="117665"/>
                  <a:pt x="314927" y="117665"/>
                </a:cubicBezTo>
                <a:lnTo>
                  <a:pt x="119544" y="117665"/>
                </a:lnTo>
                <a:cubicBezTo>
                  <a:pt x="114470" y="117665"/>
                  <a:pt x="110376" y="113577"/>
                  <a:pt x="110376" y="108511"/>
                </a:cubicBezTo>
                <a:lnTo>
                  <a:pt x="110376" y="86382"/>
                </a:lnTo>
                <a:close/>
                <a:moveTo>
                  <a:pt x="18337" y="52434"/>
                </a:moveTo>
                <a:lnTo>
                  <a:pt x="18337" y="588326"/>
                </a:lnTo>
                <a:lnTo>
                  <a:pt x="416045" y="588326"/>
                </a:lnTo>
                <a:lnTo>
                  <a:pt x="416045" y="52434"/>
                </a:lnTo>
                <a:lnTo>
                  <a:pt x="324095" y="52434"/>
                </a:lnTo>
                <a:lnTo>
                  <a:pt x="324095" y="68075"/>
                </a:lnTo>
                <a:lnTo>
                  <a:pt x="379016" y="68075"/>
                </a:lnTo>
                <a:cubicBezTo>
                  <a:pt x="384090" y="68075"/>
                  <a:pt x="388184" y="72163"/>
                  <a:pt x="388184" y="77229"/>
                </a:cubicBezTo>
                <a:lnTo>
                  <a:pt x="388184" y="550289"/>
                </a:lnTo>
                <a:cubicBezTo>
                  <a:pt x="388184" y="555355"/>
                  <a:pt x="384090" y="559532"/>
                  <a:pt x="379016" y="559532"/>
                </a:cubicBezTo>
                <a:lnTo>
                  <a:pt x="55455" y="559532"/>
                </a:lnTo>
                <a:cubicBezTo>
                  <a:pt x="50381" y="559532"/>
                  <a:pt x="46198" y="555355"/>
                  <a:pt x="46198" y="550289"/>
                </a:cubicBezTo>
                <a:lnTo>
                  <a:pt x="46198" y="77229"/>
                </a:lnTo>
                <a:cubicBezTo>
                  <a:pt x="46198" y="72163"/>
                  <a:pt x="50381" y="68075"/>
                  <a:pt x="55455" y="68075"/>
                </a:cubicBezTo>
                <a:lnTo>
                  <a:pt x="110376" y="68075"/>
                </a:lnTo>
                <a:lnTo>
                  <a:pt x="110376" y="52434"/>
                </a:lnTo>
                <a:close/>
                <a:moveTo>
                  <a:pt x="128712" y="18307"/>
                </a:moveTo>
                <a:lnTo>
                  <a:pt x="128712" y="99357"/>
                </a:lnTo>
                <a:lnTo>
                  <a:pt x="305670" y="99357"/>
                </a:lnTo>
                <a:lnTo>
                  <a:pt x="305670" y="18307"/>
                </a:lnTo>
                <a:close/>
                <a:moveTo>
                  <a:pt x="119544" y="0"/>
                </a:moveTo>
                <a:lnTo>
                  <a:pt x="314927" y="0"/>
                </a:lnTo>
                <a:cubicBezTo>
                  <a:pt x="320001" y="0"/>
                  <a:pt x="324095" y="4088"/>
                  <a:pt x="324095" y="9153"/>
                </a:cubicBezTo>
                <a:lnTo>
                  <a:pt x="324095" y="34126"/>
                </a:lnTo>
                <a:lnTo>
                  <a:pt x="425303" y="34126"/>
                </a:lnTo>
                <a:cubicBezTo>
                  <a:pt x="430376" y="34126"/>
                  <a:pt x="434471" y="38214"/>
                  <a:pt x="434471" y="43280"/>
                </a:cubicBezTo>
                <a:lnTo>
                  <a:pt x="434471" y="597480"/>
                </a:lnTo>
                <a:cubicBezTo>
                  <a:pt x="434471" y="602545"/>
                  <a:pt x="430376" y="606722"/>
                  <a:pt x="425303" y="606722"/>
                </a:cubicBezTo>
                <a:lnTo>
                  <a:pt x="9168" y="606722"/>
                </a:lnTo>
                <a:cubicBezTo>
                  <a:pt x="4095" y="606722"/>
                  <a:pt x="0" y="602545"/>
                  <a:pt x="0" y="597480"/>
                </a:cubicBezTo>
                <a:lnTo>
                  <a:pt x="0" y="43280"/>
                </a:lnTo>
                <a:cubicBezTo>
                  <a:pt x="0" y="38214"/>
                  <a:pt x="4095" y="34126"/>
                  <a:pt x="9168" y="34126"/>
                </a:cubicBezTo>
                <a:lnTo>
                  <a:pt x="110376" y="34126"/>
                </a:lnTo>
                <a:lnTo>
                  <a:pt x="110376" y="9153"/>
                </a:lnTo>
                <a:cubicBezTo>
                  <a:pt x="110376" y="4088"/>
                  <a:pt x="114470" y="0"/>
                  <a:pt x="119544" y="0"/>
                </a:cubicBezTo>
                <a:close/>
              </a:path>
            </a:pathLst>
          </a:custGeom>
          <a:solidFill>
            <a:srgbClr val="E7E6E6"/>
          </a:solidFill>
          <a:ln>
            <a:noFill/>
          </a:ln>
        </p:spPr>
      </p:sp>
      <p:sp>
        <p:nvSpPr>
          <p:cNvPr id="186" name="Rectángulo 185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7" name="Title 1"/>
          <p:cNvSpPr>
            <a:spLocks noGrp="1" noChangeArrowheads="1"/>
          </p:cNvSpPr>
          <p:nvPr>
            <p:ph type="title"/>
          </p:nvPr>
        </p:nvSpPr>
        <p:spPr>
          <a:xfrm>
            <a:off x="765174" y="6000"/>
            <a:ext cx="10515600" cy="860425"/>
          </a:xfrm>
        </p:spPr>
        <p:txBody>
          <a:bodyPr>
            <a:normAutofit/>
          </a:bodyPr>
          <a:lstStyle/>
          <a:p>
            <a:r>
              <a:rPr lang="es-PE" sz="2000" dirty="0" smtClean="0">
                <a:solidFill>
                  <a:schemeClr val="bg1"/>
                </a:solidFill>
              </a:rPr>
              <a:t>TRABAJO EN EQUIPO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sp>
        <p:nvSpPr>
          <p:cNvPr id="188" name="cash-payment_18041"/>
          <p:cNvSpPr>
            <a:spLocks noChangeAspect="1"/>
          </p:cNvSpPr>
          <p:nvPr/>
        </p:nvSpPr>
        <p:spPr bwMode="auto">
          <a:xfrm>
            <a:off x="10381043" y="1966803"/>
            <a:ext cx="769484" cy="745874"/>
          </a:xfrm>
          <a:custGeom>
            <a:avLst/>
            <a:gdLst>
              <a:gd name="connsiteX0" fmla="*/ 541039 w 607289"/>
              <a:gd name="connsiteY0" fmla="*/ 353049 h 588656"/>
              <a:gd name="connsiteX1" fmla="*/ 506963 w 607289"/>
              <a:gd name="connsiteY1" fmla="*/ 367884 h 588656"/>
              <a:gd name="connsiteX2" fmla="*/ 346517 w 607289"/>
              <a:gd name="connsiteY2" fmla="*/ 471084 h 588656"/>
              <a:gd name="connsiteX3" fmla="*/ 188950 w 607289"/>
              <a:gd name="connsiteY3" fmla="*/ 471084 h 588656"/>
              <a:gd name="connsiteX4" fmla="*/ 196100 w 607289"/>
              <a:gd name="connsiteY4" fmla="*/ 446142 h 588656"/>
              <a:gd name="connsiteX5" fmla="*/ 341411 w 607289"/>
              <a:gd name="connsiteY5" fmla="*/ 446235 h 588656"/>
              <a:gd name="connsiteX6" fmla="*/ 387836 w 607289"/>
              <a:gd name="connsiteY6" fmla="*/ 400708 h 588656"/>
              <a:gd name="connsiteX7" fmla="*/ 341596 w 607289"/>
              <a:gd name="connsiteY7" fmla="*/ 353605 h 588656"/>
              <a:gd name="connsiteX8" fmla="*/ 167966 w 607289"/>
              <a:gd name="connsiteY8" fmla="*/ 353327 h 588656"/>
              <a:gd name="connsiteX9" fmla="*/ 139925 w 607289"/>
              <a:gd name="connsiteY9" fmla="*/ 362784 h 588656"/>
              <a:gd name="connsiteX10" fmla="*/ 121263 w 607289"/>
              <a:gd name="connsiteY10" fmla="*/ 376971 h 588656"/>
              <a:gd name="connsiteX11" fmla="*/ 121263 w 607289"/>
              <a:gd name="connsiteY11" fmla="*/ 535804 h 588656"/>
              <a:gd name="connsiteX12" fmla="*/ 127205 w 607289"/>
              <a:gd name="connsiteY12" fmla="*/ 537566 h 588656"/>
              <a:gd name="connsiteX13" fmla="*/ 175859 w 607289"/>
              <a:gd name="connsiteY13" fmla="*/ 559634 h 588656"/>
              <a:gd name="connsiteX14" fmla="*/ 195079 w 607289"/>
              <a:gd name="connsiteY14" fmla="*/ 563806 h 588656"/>
              <a:gd name="connsiteX15" fmla="*/ 346517 w 607289"/>
              <a:gd name="connsiteY15" fmla="*/ 563806 h 588656"/>
              <a:gd name="connsiteX16" fmla="*/ 575022 w 607289"/>
              <a:gd name="connsiteY16" fmla="*/ 430843 h 588656"/>
              <a:gd name="connsiteX17" fmla="*/ 572515 w 607289"/>
              <a:gd name="connsiteY17" fmla="*/ 365381 h 588656"/>
              <a:gd name="connsiteX18" fmla="*/ 541039 w 607289"/>
              <a:gd name="connsiteY18" fmla="*/ 353049 h 588656"/>
              <a:gd name="connsiteX19" fmla="*/ 0 w 607289"/>
              <a:gd name="connsiteY19" fmla="*/ 328199 h 588656"/>
              <a:gd name="connsiteX20" fmla="*/ 121263 w 607289"/>
              <a:gd name="connsiteY20" fmla="*/ 328199 h 588656"/>
              <a:gd name="connsiteX21" fmla="*/ 121263 w 607289"/>
              <a:gd name="connsiteY21" fmla="*/ 352029 h 588656"/>
              <a:gd name="connsiteX22" fmla="*/ 127855 w 607289"/>
              <a:gd name="connsiteY22" fmla="*/ 346929 h 588656"/>
              <a:gd name="connsiteX23" fmla="*/ 168338 w 607289"/>
              <a:gd name="connsiteY23" fmla="*/ 333484 h 588656"/>
              <a:gd name="connsiteX24" fmla="*/ 341689 w 607289"/>
              <a:gd name="connsiteY24" fmla="*/ 333762 h 588656"/>
              <a:gd name="connsiteX25" fmla="*/ 407706 w 607289"/>
              <a:gd name="connsiteY25" fmla="*/ 400801 h 588656"/>
              <a:gd name="connsiteX26" fmla="*/ 398235 w 607289"/>
              <a:gd name="connsiteY26" fmla="*/ 434552 h 588656"/>
              <a:gd name="connsiteX27" fmla="*/ 492385 w 607289"/>
              <a:gd name="connsiteY27" fmla="*/ 354347 h 588656"/>
              <a:gd name="connsiteX28" fmla="*/ 541039 w 607289"/>
              <a:gd name="connsiteY28" fmla="*/ 333206 h 588656"/>
              <a:gd name="connsiteX29" fmla="*/ 586071 w 607289"/>
              <a:gd name="connsiteY29" fmla="*/ 350823 h 588656"/>
              <a:gd name="connsiteX30" fmla="*/ 589692 w 607289"/>
              <a:gd name="connsiteY30" fmla="*/ 444380 h 588656"/>
              <a:gd name="connsiteX31" fmla="*/ 346517 w 607289"/>
              <a:gd name="connsiteY31" fmla="*/ 583742 h 588656"/>
              <a:gd name="connsiteX32" fmla="*/ 195079 w 607289"/>
              <a:gd name="connsiteY32" fmla="*/ 583742 h 588656"/>
              <a:gd name="connsiteX33" fmla="*/ 167595 w 607289"/>
              <a:gd name="connsiteY33" fmla="*/ 577808 h 588656"/>
              <a:gd name="connsiteX34" fmla="*/ 121263 w 607289"/>
              <a:gd name="connsiteY34" fmla="*/ 556760 h 588656"/>
              <a:gd name="connsiteX35" fmla="*/ 121263 w 607289"/>
              <a:gd name="connsiteY35" fmla="*/ 588656 h 588656"/>
              <a:gd name="connsiteX36" fmla="*/ 0 w 607289"/>
              <a:gd name="connsiteY36" fmla="*/ 588656 h 588656"/>
              <a:gd name="connsiteX37" fmla="*/ 430051 w 607289"/>
              <a:gd name="connsiteY37" fmla="*/ 186292 h 588656"/>
              <a:gd name="connsiteX38" fmla="*/ 444350 w 607289"/>
              <a:gd name="connsiteY38" fmla="*/ 186292 h 588656"/>
              <a:gd name="connsiteX39" fmla="*/ 444350 w 607289"/>
              <a:gd name="connsiteY39" fmla="*/ 197880 h 588656"/>
              <a:gd name="connsiteX40" fmla="*/ 457720 w 607289"/>
              <a:gd name="connsiteY40" fmla="*/ 202144 h 588656"/>
              <a:gd name="connsiteX41" fmla="*/ 460227 w 607289"/>
              <a:gd name="connsiteY41" fmla="*/ 203628 h 588656"/>
              <a:gd name="connsiteX42" fmla="*/ 454935 w 607289"/>
              <a:gd name="connsiteY42" fmla="*/ 217811 h 588656"/>
              <a:gd name="connsiteX43" fmla="*/ 451406 w 607289"/>
              <a:gd name="connsiteY43" fmla="*/ 215865 h 588656"/>
              <a:gd name="connsiteX44" fmla="*/ 438407 w 607289"/>
              <a:gd name="connsiteY44" fmla="*/ 212156 h 588656"/>
              <a:gd name="connsiteX45" fmla="*/ 430237 w 607289"/>
              <a:gd name="connsiteY45" fmla="*/ 218924 h 588656"/>
              <a:gd name="connsiteX46" fmla="*/ 441843 w 607289"/>
              <a:gd name="connsiteY46" fmla="*/ 229029 h 588656"/>
              <a:gd name="connsiteX47" fmla="*/ 461991 w 607289"/>
              <a:gd name="connsiteY47" fmla="*/ 253410 h 588656"/>
              <a:gd name="connsiteX48" fmla="*/ 443607 w 607289"/>
              <a:gd name="connsiteY48" fmla="*/ 276030 h 588656"/>
              <a:gd name="connsiteX49" fmla="*/ 443514 w 607289"/>
              <a:gd name="connsiteY49" fmla="*/ 288823 h 588656"/>
              <a:gd name="connsiteX50" fmla="*/ 429308 w 607289"/>
              <a:gd name="connsiteY50" fmla="*/ 288823 h 588656"/>
              <a:gd name="connsiteX51" fmla="*/ 429308 w 607289"/>
              <a:gd name="connsiteY51" fmla="*/ 276957 h 588656"/>
              <a:gd name="connsiteX52" fmla="*/ 412967 w 607289"/>
              <a:gd name="connsiteY52" fmla="*/ 271302 h 588656"/>
              <a:gd name="connsiteX53" fmla="*/ 410831 w 607289"/>
              <a:gd name="connsiteY53" fmla="*/ 269819 h 588656"/>
              <a:gd name="connsiteX54" fmla="*/ 416031 w 607289"/>
              <a:gd name="connsiteY54" fmla="*/ 255449 h 588656"/>
              <a:gd name="connsiteX55" fmla="*/ 419745 w 607289"/>
              <a:gd name="connsiteY55" fmla="*/ 257860 h 588656"/>
              <a:gd name="connsiteX56" fmla="*/ 442214 w 607289"/>
              <a:gd name="connsiteY56" fmla="*/ 259714 h 588656"/>
              <a:gd name="connsiteX57" fmla="*/ 444164 w 607289"/>
              <a:gd name="connsiteY57" fmla="*/ 254337 h 588656"/>
              <a:gd name="connsiteX58" fmla="*/ 433951 w 607289"/>
              <a:gd name="connsiteY58" fmla="*/ 243676 h 588656"/>
              <a:gd name="connsiteX59" fmla="*/ 412595 w 607289"/>
              <a:gd name="connsiteY59" fmla="*/ 220129 h 588656"/>
              <a:gd name="connsiteX60" fmla="*/ 430051 w 607289"/>
              <a:gd name="connsiteY60" fmla="*/ 198622 h 588656"/>
              <a:gd name="connsiteX61" fmla="*/ 436835 w 607289"/>
              <a:gd name="connsiteY61" fmla="*/ 171754 h 588656"/>
              <a:gd name="connsiteX62" fmla="*/ 371007 w 607289"/>
              <a:gd name="connsiteY62" fmla="*/ 237476 h 588656"/>
              <a:gd name="connsiteX63" fmla="*/ 436835 w 607289"/>
              <a:gd name="connsiteY63" fmla="*/ 303290 h 588656"/>
              <a:gd name="connsiteX64" fmla="*/ 502664 w 607289"/>
              <a:gd name="connsiteY64" fmla="*/ 237476 h 588656"/>
              <a:gd name="connsiteX65" fmla="*/ 436835 w 607289"/>
              <a:gd name="connsiteY65" fmla="*/ 171754 h 588656"/>
              <a:gd name="connsiteX66" fmla="*/ 436835 w 607289"/>
              <a:gd name="connsiteY66" fmla="*/ 157572 h 588656"/>
              <a:gd name="connsiteX67" fmla="*/ 516962 w 607289"/>
              <a:gd name="connsiteY67" fmla="*/ 237476 h 588656"/>
              <a:gd name="connsiteX68" fmla="*/ 436835 w 607289"/>
              <a:gd name="connsiteY68" fmla="*/ 317473 h 588656"/>
              <a:gd name="connsiteX69" fmla="*/ 356708 w 607289"/>
              <a:gd name="connsiteY69" fmla="*/ 237476 h 588656"/>
              <a:gd name="connsiteX70" fmla="*/ 436835 w 607289"/>
              <a:gd name="connsiteY70" fmla="*/ 157572 h 588656"/>
              <a:gd name="connsiteX71" fmla="*/ 293735 w 607289"/>
              <a:gd name="connsiteY71" fmla="*/ 37682 h 588656"/>
              <a:gd name="connsiteX72" fmla="*/ 310353 w 607289"/>
              <a:gd name="connsiteY72" fmla="*/ 37682 h 588656"/>
              <a:gd name="connsiteX73" fmla="*/ 310353 w 607289"/>
              <a:gd name="connsiteY73" fmla="*/ 52795 h 588656"/>
              <a:gd name="connsiteX74" fmla="*/ 328456 w 607289"/>
              <a:gd name="connsiteY74" fmla="*/ 58358 h 588656"/>
              <a:gd name="connsiteX75" fmla="*/ 331056 w 607289"/>
              <a:gd name="connsiteY75" fmla="*/ 59749 h 588656"/>
              <a:gd name="connsiteX76" fmla="*/ 324743 w 607289"/>
              <a:gd name="connsiteY76" fmla="*/ 76438 h 588656"/>
              <a:gd name="connsiteX77" fmla="*/ 321215 w 607289"/>
              <a:gd name="connsiteY77" fmla="*/ 74399 h 588656"/>
              <a:gd name="connsiteX78" fmla="*/ 303668 w 607289"/>
              <a:gd name="connsiteY78" fmla="*/ 69577 h 588656"/>
              <a:gd name="connsiteX79" fmla="*/ 291785 w 607289"/>
              <a:gd name="connsiteY79" fmla="*/ 79405 h 588656"/>
              <a:gd name="connsiteX80" fmla="*/ 307753 w 607289"/>
              <a:gd name="connsiteY80" fmla="*/ 93684 h 588656"/>
              <a:gd name="connsiteX81" fmla="*/ 333562 w 607289"/>
              <a:gd name="connsiteY81" fmla="*/ 124652 h 588656"/>
              <a:gd name="connsiteX82" fmla="*/ 309424 w 607289"/>
              <a:gd name="connsiteY82" fmla="*/ 153488 h 588656"/>
              <a:gd name="connsiteX83" fmla="*/ 309424 w 607289"/>
              <a:gd name="connsiteY83" fmla="*/ 169992 h 588656"/>
              <a:gd name="connsiteX84" fmla="*/ 292806 w 607289"/>
              <a:gd name="connsiteY84" fmla="*/ 169992 h 588656"/>
              <a:gd name="connsiteX85" fmla="*/ 292806 w 607289"/>
              <a:gd name="connsiteY85" fmla="*/ 154601 h 588656"/>
              <a:gd name="connsiteX86" fmla="*/ 270989 w 607289"/>
              <a:gd name="connsiteY86" fmla="*/ 147368 h 588656"/>
              <a:gd name="connsiteX87" fmla="*/ 268854 w 607289"/>
              <a:gd name="connsiteY87" fmla="*/ 145885 h 588656"/>
              <a:gd name="connsiteX88" fmla="*/ 274889 w 607289"/>
              <a:gd name="connsiteY88" fmla="*/ 129010 h 588656"/>
              <a:gd name="connsiteX89" fmla="*/ 278602 w 607289"/>
              <a:gd name="connsiteY89" fmla="*/ 131421 h 588656"/>
              <a:gd name="connsiteX90" fmla="*/ 309331 w 607289"/>
              <a:gd name="connsiteY90" fmla="*/ 133739 h 588656"/>
              <a:gd name="connsiteX91" fmla="*/ 312395 w 607289"/>
              <a:gd name="connsiteY91" fmla="*/ 125858 h 588656"/>
              <a:gd name="connsiteX92" fmla="*/ 298191 w 607289"/>
              <a:gd name="connsiteY92" fmla="*/ 110837 h 588656"/>
              <a:gd name="connsiteX93" fmla="*/ 270804 w 607289"/>
              <a:gd name="connsiteY93" fmla="*/ 81074 h 588656"/>
              <a:gd name="connsiteX94" fmla="*/ 293735 w 607289"/>
              <a:gd name="connsiteY94" fmla="*/ 53630 h 588656"/>
              <a:gd name="connsiteX95" fmla="*/ 301665 w 607289"/>
              <a:gd name="connsiteY95" fmla="*/ 16594 h 588656"/>
              <a:gd name="connsiteX96" fmla="*/ 214128 w 607289"/>
              <a:gd name="connsiteY96" fmla="*/ 103918 h 588656"/>
              <a:gd name="connsiteX97" fmla="*/ 301665 w 607289"/>
              <a:gd name="connsiteY97" fmla="*/ 191150 h 588656"/>
              <a:gd name="connsiteX98" fmla="*/ 389016 w 607289"/>
              <a:gd name="connsiteY98" fmla="*/ 103918 h 588656"/>
              <a:gd name="connsiteX99" fmla="*/ 301665 w 607289"/>
              <a:gd name="connsiteY99" fmla="*/ 16594 h 588656"/>
              <a:gd name="connsiteX100" fmla="*/ 301572 w 607289"/>
              <a:gd name="connsiteY100" fmla="*/ 0 h 588656"/>
              <a:gd name="connsiteX101" fmla="*/ 405539 w 607289"/>
              <a:gd name="connsiteY101" fmla="*/ 103918 h 588656"/>
              <a:gd name="connsiteX102" fmla="*/ 301572 w 607289"/>
              <a:gd name="connsiteY102" fmla="*/ 207744 h 588656"/>
              <a:gd name="connsiteX103" fmla="*/ 197512 w 607289"/>
              <a:gd name="connsiteY103" fmla="*/ 103918 h 588656"/>
              <a:gd name="connsiteX104" fmla="*/ 301572 w 607289"/>
              <a:gd name="connsiteY104" fmla="*/ 0 h 58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607289" h="588656">
                <a:moveTo>
                  <a:pt x="541039" y="353049"/>
                </a:moveTo>
                <a:cubicBezTo>
                  <a:pt x="528132" y="353049"/>
                  <a:pt x="515690" y="358427"/>
                  <a:pt x="506963" y="367884"/>
                </a:cubicBezTo>
                <a:cubicBezTo>
                  <a:pt x="443453" y="436406"/>
                  <a:pt x="389414" y="471084"/>
                  <a:pt x="346517" y="471084"/>
                </a:cubicBezTo>
                <a:lnTo>
                  <a:pt x="188950" y="471084"/>
                </a:lnTo>
                <a:cubicBezTo>
                  <a:pt x="173352" y="471084"/>
                  <a:pt x="175394" y="446142"/>
                  <a:pt x="196100" y="446142"/>
                </a:cubicBezTo>
                <a:lnTo>
                  <a:pt x="341411" y="446235"/>
                </a:lnTo>
                <a:cubicBezTo>
                  <a:pt x="366944" y="446235"/>
                  <a:pt x="387743" y="426114"/>
                  <a:pt x="387836" y="400708"/>
                </a:cubicBezTo>
                <a:cubicBezTo>
                  <a:pt x="387929" y="375117"/>
                  <a:pt x="367223" y="353698"/>
                  <a:pt x="341596" y="353605"/>
                </a:cubicBezTo>
                <a:lnTo>
                  <a:pt x="167966" y="353327"/>
                </a:lnTo>
                <a:cubicBezTo>
                  <a:pt x="157938" y="353327"/>
                  <a:pt x="147911" y="356665"/>
                  <a:pt x="139925" y="362784"/>
                </a:cubicBezTo>
                <a:lnTo>
                  <a:pt x="121263" y="376971"/>
                </a:lnTo>
                <a:lnTo>
                  <a:pt x="121263" y="535804"/>
                </a:lnTo>
                <a:cubicBezTo>
                  <a:pt x="122748" y="536453"/>
                  <a:pt x="126091" y="537102"/>
                  <a:pt x="127205" y="537566"/>
                </a:cubicBezTo>
                <a:lnTo>
                  <a:pt x="175859" y="559634"/>
                </a:lnTo>
                <a:cubicBezTo>
                  <a:pt x="181894" y="562416"/>
                  <a:pt x="188393" y="563806"/>
                  <a:pt x="195079" y="563806"/>
                </a:cubicBezTo>
                <a:lnTo>
                  <a:pt x="346517" y="563806"/>
                </a:lnTo>
                <a:cubicBezTo>
                  <a:pt x="440853" y="563806"/>
                  <a:pt x="522097" y="487960"/>
                  <a:pt x="575022" y="430843"/>
                </a:cubicBezTo>
                <a:cubicBezTo>
                  <a:pt x="592478" y="412113"/>
                  <a:pt x="591363" y="382720"/>
                  <a:pt x="572515" y="365381"/>
                </a:cubicBezTo>
                <a:cubicBezTo>
                  <a:pt x="563973" y="357407"/>
                  <a:pt x="552738" y="353049"/>
                  <a:pt x="541039" y="353049"/>
                </a:cubicBezTo>
                <a:close/>
                <a:moveTo>
                  <a:pt x="0" y="328199"/>
                </a:moveTo>
                <a:lnTo>
                  <a:pt x="121263" y="328199"/>
                </a:lnTo>
                <a:lnTo>
                  <a:pt x="121263" y="352029"/>
                </a:lnTo>
                <a:lnTo>
                  <a:pt x="127855" y="346929"/>
                </a:lnTo>
                <a:cubicBezTo>
                  <a:pt x="139368" y="338306"/>
                  <a:pt x="153574" y="333484"/>
                  <a:pt x="168338" y="333484"/>
                </a:cubicBezTo>
                <a:lnTo>
                  <a:pt x="341689" y="333762"/>
                </a:lnTo>
                <a:cubicBezTo>
                  <a:pt x="378272" y="333948"/>
                  <a:pt x="407891" y="364268"/>
                  <a:pt x="407706" y="400801"/>
                </a:cubicBezTo>
                <a:cubicBezTo>
                  <a:pt x="407706" y="413133"/>
                  <a:pt x="404270" y="424630"/>
                  <a:pt x="398235" y="434552"/>
                </a:cubicBezTo>
                <a:cubicBezTo>
                  <a:pt x="425997" y="418696"/>
                  <a:pt x="457752" y="391714"/>
                  <a:pt x="492385" y="354347"/>
                </a:cubicBezTo>
                <a:cubicBezTo>
                  <a:pt x="504827" y="340902"/>
                  <a:pt x="522561" y="333206"/>
                  <a:pt x="541039" y="333206"/>
                </a:cubicBezTo>
                <a:cubicBezTo>
                  <a:pt x="557752" y="333206"/>
                  <a:pt x="573722" y="339418"/>
                  <a:pt x="586071" y="350823"/>
                </a:cubicBezTo>
                <a:cubicBezTo>
                  <a:pt x="612905" y="375580"/>
                  <a:pt x="614483" y="417583"/>
                  <a:pt x="589692" y="444380"/>
                </a:cubicBezTo>
                <a:cubicBezTo>
                  <a:pt x="534168" y="504186"/>
                  <a:pt x="448653" y="583742"/>
                  <a:pt x="346517" y="583742"/>
                </a:cubicBezTo>
                <a:lnTo>
                  <a:pt x="195079" y="583742"/>
                </a:lnTo>
                <a:cubicBezTo>
                  <a:pt x="185515" y="583742"/>
                  <a:pt x="176323" y="581702"/>
                  <a:pt x="167595" y="577808"/>
                </a:cubicBezTo>
                <a:lnTo>
                  <a:pt x="121263" y="556760"/>
                </a:lnTo>
                <a:lnTo>
                  <a:pt x="121263" y="588656"/>
                </a:lnTo>
                <a:lnTo>
                  <a:pt x="0" y="588656"/>
                </a:lnTo>
                <a:close/>
                <a:moveTo>
                  <a:pt x="430051" y="186292"/>
                </a:moveTo>
                <a:lnTo>
                  <a:pt x="444350" y="186292"/>
                </a:lnTo>
                <a:lnTo>
                  <a:pt x="444350" y="197880"/>
                </a:lnTo>
                <a:cubicBezTo>
                  <a:pt x="449271" y="198436"/>
                  <a:pt x="453635" y="199827"/>
                  <a:pt x="457720" y="202144"/>
                </a:cubicBezTo>
                <a:lnTo>
                  <a:pt x="460227" y="203628"/>
                </a:lnTo>
                <a:lnTo>
                  <a:pt x="454935" y="217811"/>
                </a:lnTo>
                <a:lnTo>
                  <a:pt x="451406" y="215865"/>
                </a:lnTo>
                <a:cubicBezTo>
                  <a:pt x="449178" y="214567"/>
                  <a:pt x="445000" y="212156"/>
                  <a:pt x="438407" y="212156"/>
                </a:cubicBezTo>
                <a:cubicBezTo>
                  <a:pt x="433022" y="212156"/>
                  <a:pt x="430237" y="214381"/>
                  <a:pt x="430237" y="218924"/>
                </a:cubicBezTo>
                <a:cubicBezTo>
                  <a:pt x="430237" y="222539"/>
                  <a:pt x="431815" y="224764"/>
                  <a:pt x="441843" y="229029"/>
                </a:cubicBezTo>
                <a:cubicBezTo>
                  <a:pt x="451221" y="232830"/>
                  <a:pt x="461991" y="239041"/>
                  <a:pt x="461991" y="253410"/>
                </a:cubicBezTo>
                <a:cubicBezTo>
                  <a:pt x="461991" y="264442"/>
                  <a:pt x="454749" y="273156"/>
                  <a:pt x="443607" y="276030"/>
                </a:cubicBezTo>
                <a:lnTo>
                  <a:pt x="443514" y="288823"/>
                </a:lnTo>
                <a:lnTo>
                  <a:pt x="429308" y="288823"/>
                </a:lnTo>
                <a:lnTo>
                  <a:pt x="429308" y="276957"/>
                </a:lnTo>
                <a:cubicBezTo>
                  <a:pt x="423087" y="276308"/>
                  <a:pt x="417052" y="274176"/>
                  <a:pt x="412967" y="271302"/>
                </a:cubicBezTo>
                <a:lnTo>
                  <a:pt x="410831" y="269819"/>
                </a:lnTo>
                <a:lnTo>
                  <a:pt x="416031" y="255449"/>
                </a:lnTo>
                <a:lnTo>
                  <a:pt x="419745" y="257860"/>
                </a:lnTo>
                <a:cubicBezTo>
                  <a:pt x="426801" y="262495"/>
                  <a:pt x="437943" y="263885"/>
                  <a:pt x="442214" y="259714"/>
                </a:cubicBezTo>
                <a:cubicBezTo>
                  <a:pt x="443514" y="258323"/>
                  <a:pt x="444164" y="256469"/>
                  <a:pt x="444164" y="254337"/>
                </a:cubicBezTo>
                <a:cubicBezTo>
                  <a:pt x="444257" y="250351"/>
                  <a:pt x="442493" y="247106"/>
                  <a:pt x="433951" y="243676"/>
                </a:cubicBezTo>
                <a:cubicBezTo>
                  <a:pt x="423366" y="239504"/>
                  <a:pt x="412595" y="233386"/>
                  <a:pt x="412595" y="220129"/>
                </a:cubicBezTo>
                <a:cubicBezTo>
                  <a:pt x="412595" y="209839"/>
                  <a:pt x="419466" y="201403"/>
                  <a:pt x="430051" y="198622"/>
                </a:cubicBezTo>
                <a:close/>
                <a:moveTo>
                  <a:pt x="436835" y="171754"/>
                </a:moveTo>
                <a:cubicBezTo>
                  <a:pt x="400532" y="171754"/>
                  <a:pt x="371007" y="201232"/>
                  <a:pt x="371007" y="237476"/>
                </a:cubicBezTo>
                <a:cubicBezTo>
                  <a:pt x="371007" y="273813"/>
                  <a:pt x="400532" y="303290"/>
                  <a:pt x="436835" y="303290"/>
                </a:cubicBezTo>
                <a:cubicBezTo>
                  <a:pt x="473138" y="303290"/>
                  <a:pt x="502664" y="273813"/>
                  <a:pt x="502664" y="237476"/>
                </a:cubicBezTo>
                <a:cubicBezTo>
                  <a:pt x="502664" y="201232"/>
                  <a:pt x="473138" y="171754"/>
                  <a:pt x="436835" y="171754"/>
                </a:cubicBezTo>
                <a:close/>
                <a:moveTo>
                  <a:pt x="436835" y="157572"/>
                </a:moveTo>
                <a:cubicBezTo>
                  <a:pt x="481030" y="157572"/>
                  <a:pt x="516962" y="193445"/>
                  <a:pt x="516962" y="237476"/>
                </a:cubicBezTo>
                <a:cubicBezTo>
                  <a:pt x="516962" y="281599"/>
                  <a:pt x="481030" y="317473"/>
                  <a:pt x="436835" y="317473"/>
                </a:cubicBezTo>
                <a:cubicBezTo>
                  <a:pt x="392640" y="317473"/>
                  <a:pt x="356708" y="281599"/>
                  <a:pt x="356708" y="237476"/>
                </a:cubicBezTo>
                <a:cubicBezTo>
                  <a:pt x="356708" y="193445"/>
                  <a:pt x="392640" y="157572"/>
                  <a:pt x="436835" y="157572"/>
                </a:cubicBezTo>
                <a:close/>
                <a:moveTo>
                  <a:pt x="293735" y="37682"/>
                </a:moveTo>
                <a:lnTo>
                  <a:pt x="310353" y="37682"/>
                </a:lnTo>
                <a:lnTo>
                  <a:pt x="310353" y="52795"/>
                </a:lnTo>
                <a:cubicBezTo>
                  <a:pt x="316944" y="53351"/>
                  <a:pt x="322886" y="55206"/>
                  <a:pt x="328456" y="58358"/>
                </a:cubicBezTo>
                <a:lnTo>
                  <a:pt x="331056" y="59749"/>
                </a:lnTo>
                <a:lnTo>
                  <a:pt x="324743" y="76438"/>
                </a:lnTo>
                <a:lnTo>
                  <a:pt x="321215" y="74399"/>
                </a:lnTo>
                <a:cubicBezTo>
                  <a:pt x="318430" y="72822"/>
                  <a:pt x="312674" y="69577"/>
                  <a:pt x="303668" y="69577"/>
                </a:cubicBezTo>
                <a:cubicBezTo>
                  <a:pt x="293828" y="69577"/>
                  <a:pt x="291785" y="74862"/>
                  <a:pt x="291785" y="79405"/>
                </a:cubicBezTo>
                <a:cubicBezTo>
                  <a:pt x="291785" y="84690"/>
                  <a:pt x="294013" y="87843"/>
                  <a:pt x="307753" y="93684"/>
                </a:cubicBezTo>
                <a:cubicBezTo>
                  <a:pt x="325857" y="101009"/>
                  <a:pt x="333562" y="110281"/>
                  <a:pt x="333562" y="124652"/>
                </a:cubicBezTo>
                <a:cubicBezTo>
                  <a:pt x="333562" y="138838"/>
                  <a:pt x="324000" y="150057"/>
                  <a:pt x="309424" y="153488"/>
                </a:cubicBezTo>
                <a:lnTo>
                  <a:pt x="309424" y="169992"/>
                </a:lnTo>
                <a:lnTo>
                  <a:pt x="292806" y="169992"/>
                </a:lnTo>
                <a:lnTo>
                  <a:pt x="292806" y="154601"/>
                </a:lnTo>
                <a:cubicBezTo>
                  <a:pt x="284544" y="153859"/>
                  <a:pt x="276374" y="151263"/>
                  <a:pt x="270989" y="147368"/>
                </a:cubicBezTo>
                <a:lnTo>
                  <a:pt x="268854" y="145885"/>
                </a:lnTo>
                <a:lnTo>
                  <a:pt x="274889" y="129010"/>
                </a:lnTo>
                <a:lnTo>
                  <a:pt x="278602" y="131421"/>
                </a:lnTo>
                <a:cubicBezTo>
                  <a:pt x="288164" y="137726"/>
                  <a:pt x="303390" y="139766"/>
                  <a:pt x="309331" y="133739"/>
                </a:cubicBezTo>
                <a:cubicBezTo>
                  <a:pt x="311374" y="131699"/>
                  <a:pt x="312395" y="129010"/>
                  <a:pt x="312395" y="125858"/>
                </a:cubicBezTo>
                <a:cubicBezTo>
                  <a:pt x="312395" y="120295"/>
                  <a:pt x="309981" y="115659"/>
                  <a:pt x="298191" y="110837"/>
                </a:cubicBezTo>
                <a:cubicBezTo>
                  <a:pt x="284637" y="105552"/>
                  <a:pt x="270711" y="97857"/>
                  <a:pt x="270804" y="81074"/>
                </a:cubicBezTo>
                <a:cubicBezTo>
                  <a:pt x="270804" y="67537"/>
                  <a:pt x="279716" y="57060"/>
                  <a:pt x="293735" y="53630"/>
                </a:cubicBezTo>
                <a:close/>
                <a:moveTo>
                  <a:pt x="301665" y="16594"/>
                </a:moveTo>
                <a:cubicBezTo>
                  <a:pt x="253394" y="16594"/>
                  <a:pt x="214128" y="55806"/>
                  <a:pt x="214128" y="103918"/>
                </a:cubicBezTo>
                <a:cubicBezTo>
                  <a:pt x="214128" y="152030"/>
                  <a:pt x="253394" y="191150"/>
                  <a:pt x="301665" y="191150"/>
                </a:cubicBezTo>
                <a:cubicBezTo>
                  <a:pt x="349842" y="191150"/>
                  <a:pt x="389016" y="152030"/>
                  <a:pt x="389016" y="103918"/>
                </a:cubicBezTo>
                <a:cubicBezTo>
                  <a:pt x="389016" y="55806"/>
                  <a:pt x="349842" y="16594"/>
                  <a:pt x="301665" y="16594"/>
                </a:cubicBezTo>
                <a:close/>
                <a:moveTo>
                  <a:pt x="301572" y="0"/>
                </a:moveTo>
                <a:cubicBezTo>
                  <a:pt x="358940" y="0"/>
                  <a:pt x="405539" y="46629"/>
                  <a:pt x="405539" y="103918"/>
                </a:cubicBezTo>
                <a:cubicBezTo>
                  <a:pt x="405539" y="161115"/>
                  <a:pt x="358940" y="207744"/>
                  <a:pt x="301572" y="207744"/>
                </a:cubicBezTo>
                <a:cubicBezTo>
                  <a:pt x="244204" y="207744"/>
                  <a:pt x="197512" y="161208"/>
                  <a:pt x="197512" y="103918"/>
                </a:cubicBezTo>
                <a:cubicBezTo>
                  <a:pt x="197512" y="46629"/>
                  <a:pt x="244204" y="0"/>
                  <a:pt x="301572" y="0"/>
                </a:cubicBezTo>
                <a:close/>
              </a:path>
            </a:pathLst>
          </a:custGeom>
          <a:solidFill>
            <a:srgbClr val="E7E6E6"/>
          </a:solidFill>
          <a:ln>
            <a:noFill/>
          </a:ln>
        </p:spPr>
      </p:sp>
      <p:grpSp>
        <p:nvGrpSpPr>
          <p:cNvPr id="189" name="Group 1089"/>
          <p:cNvGrpSpPr/>
          <p:nvPr/>
        </p:nvGrpSpPr>
        <p:grpSpPr>
          <a:xfrm>
            <a:off x="1150492" y="1945446"/>
            <a:ext cx="759044" cy="633097"/>
            <a:chOff x="8404226" y="-1452563"/>
            <a:chExt cx="1492250" cy="1258888"/>
          </a:xfrm>
          <a:solidFill>
            <a:srgbClr val="E7E6E6"/>
          </a:solidFill>
        </p:grpSpPr>
        <p:sp>
          <p:nvSpPr>
            <p:cNvPr id="190" name="Freeform 66"/>
            <p:cNvSpPr>
              <a:spLocks noEditPoints="1"/>
            </p:cNvSpPr>
            <p:nvPr/>
          </p:nvSpPr>
          <p:spPr bwMode="auto">
            <a:xfrm>
              <a:off x="8513763" y="-642938"/>
              <a:ext cx="238125" cy="449263"/>
            </a:xfrm>
            <a:custGeom>
              <a:avLst/>
              <a:gdLst>
                <a:gd name="T0" fmla="*/ 0 w 251"/>
                <a:gd name="T1" fmla="*/ 192 h 472"/>
                <a:gd name="T2" fmla="*/ 0 w 251"/>
                <a:gd name="T3" fmla="*/ 444 h 472"/>
                <a:gd name="T4" fmla="*/ 28 w 251"/>
                <a:gd name="T5" fmla="*/ 472 h 472"/>
                <a:gd name="T6" fmla="*/ 223 w 251"/>
                <a:gd name="T7" fmla="*/ 472 h 472"/>
                <a:gd name="T8" fmla="*/ 251 w 251"/>
                <a:gd name="T9" fmla="*/ 444 h 472"/>
                <a:gd name="T10" fmla="*/ 251 w 251"/>
                <a:gd name="T11" fmla="*/ 0 h 472"/>
                <a:gd name="T12" fmla="*/ 109 w 251"/>
                <a:gd name="T13" fmla="*/ 142 h 472"/>
                <a:gd name="T14" fmla="*/ 0 w 251"/>
                <a:gd name="T15" fmla="*/ 192 h 472"/>
                <a:gd name="T16" fmla="*/ 0 w 251"/>
                <a:gd name="T17" fmla="*/ 192 h 472"/>
                <a:gd name="T18" fmla="*/ 0 w 251"/>
                <a:gd name="T19" fmla="*/ 19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472">
                  <a:moveTo>
                    <a:pt x="0" y="192"/>
                  </a:moveTo>
                  <a:cubicBezTo>
                    <a:pt x="0" y="444"/>
                    <a:pt x="0" y="444"/>
                    <a:pt x="0" y="444"/>
                  </a:cubicBezTo>
                  <a:cubicBezTo>
                    <a:pt x="0" y="459"/>
                    <a:pt x="12" y="472"/>
                    <a:pt x="28" y="472"/>
                  </a:cubicBezTo>
                  <a:cubicBezTo>
                    <a:pt x="223" y="472"/>
                    <a:pt x="223" y="472"/>
                    <a:pt x="223" y="472"/>
                  </a:cubicBezTo>
                  <a:cubicBezTo>
                    <a:pt x="238" y="472"/>
                    <a:pt x="251" y="460"/>
                    <a:pt x="251" y="444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09" y="142"/>
                    <a:pt x="109" y="142"/>
                    <a:pt x="109" y="142"/>
                  </a:cubicBezTo>
                  <a:cubicBezTo>
                    <a:pt x="79" y="171"/>
                    <a:pt x="41" y="189"/>
                    <a:pt x="0" y="192"/>
                  </a:cubicBezTo>
                  <a:close/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67"/>
            <p:cNvSpPr>
              <a:spLocks noEditPoints="1"/>
            </p:cNvSpPr>
            <p:nvPr/>
          </p:nvSpPr>
          <p:spPr bwMode="auto">
            <a:xfrm>
              <a:off x="8843963" y="-646113"/>
              <a:ext cx="241300" cy="452438"/>
            </a:xfrm>
            <a:custGeom>
              <a:avLst/>
              <a:gdLst>
                <a:gd name="T0" fmla="*/ 0 w 252"/>
                <a:gd name="T1" fmla="*/ 0 h 475"/>
                <a:gd name="T2" fmla="*/ 0 w 252"/>
                <a:gd name="T3" fmla="*/ 447 h 475"/>
                <a:gd name="T4" fmla="*/ 29 w 252"/>
                <a:gd name="T5" fmla="*/ 475 h 475"/>
                <a:gd name="T6" fmla="*/ 224 w 252"/>
                <a:gd name="T7" fmla="*/ 475 h 475"/>
                <a:gd name="T8" fmla="*/ 252 w 252"/>
                <a:gd name="T9" fmla="*/ 447 h 475"/>
                <a:gd name="T10" fmla="*/ 252 w 252"/>
                <a:gd name="T11" fmla="*/ 184 h 475"/>
                <a:gd name="T12" fmla="*/ 134 w 252"/>
                <a:gd name="T13" fmla="*/ 134 h 475"/>
                <a:gd name="T14" fmla="*/ 0 w 252"/>
                <a:gd name="T15" fmla="*/ 0 h 475"/>
                <a:gd name="T16" fmla="*/ 0 w 252"/>
                <a:gd name="T17" fmla="*/ 0 h 475"/>
                <a:gd name="T18" fmla="*/ 0 w 252"/>
                <a:gd name="T1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475">
                  <a:moveTo>
                    <a:pt x="0" y="0"/>
                  </a:moveTo>
                  <a:cubicBezTo>
                    <a:pt x="0" y="447"/>
                    <a:pt x="0" y="447"/>
                    <a:pt x="0" y="447"/>
                  </a:cubicBezTo>
                  <a:cubicBezTo>
                    <a:pt x="0" y="462"/>
                    <a:pt x="13" y="475"/>
                    <a:pt x="29" y="475"/>
                  </a:cubicBezTo>
                  <a:cubicBezTo>
                    <a:pt x="224" y="475"/>
                    <a:pt x="224" y="475"/>
                    <a:pt x="224" y="475"/>
                  </a:cubicBezTo>
                  <a:cubicBezTo>
                    <a:pt x="239" y="475"/>
                    <a:pt x="252" y="463"/>
                    <a:pt x="252" y="447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07" y="183"/>
                    <a:pt x="166" y="165"/>
                    <a:pt x="134" y="134"/>
                  </a:cubicBezTo>
                  <a:lnTo>
                    <a:pt x="0" y="0"/>
                  </a:ln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68"/>
            <p:cNvSpPr>
              <a:spLocks noEditPoints="1"/>
            </p:cNvSpPr>
            <p:nvPr/>
          </p:nvSpPr>
          <p:spPr bwMode="auto">
            <a:xfrm>
              <a:off x="9177338" y="-731838"/>
              <a:ext cx="239713" cy="538163"/>
            </a:xfrm>
            <a:custGeom>
              <a:avLst/>
              <a:gdLst>
                <a:gd name="T0" fmla="*/ 0 w 252"/>
                <a:gd name="T1" fmla="*/ 246 h 565"/>
                <a:gd name="T2" fmla="*/ 0 w 252"/>
                <a:gd name="T3" fmla="*/ 537 h 565"/>
                <a:gd name="T4" fmla="*/ 28 w 252"/>
                <a:gd name="T5" fmla="*/ 565 h 565"/>
                <a:gd name="T6" fmla="*/ 224 w 252"/>
                <a:gd name="T7" fmla="*/ 565 h 565"/>
                <a:gd name="T8" fmla="*/ 252 w 252"/>
                <a:gd name="T9" fmla="*/ 537 h 565"/>
                <a:gd name="T10" fmla="*/ 252 w 252"/>
                <a:gd name="T11" fmla="*/ 0 h 565"/>
                <a:gd name="T12" fmla="*/ 28 w 252"/>
                <a:gd name="T13" fmla="*/ 223 h 565"/>
                <a:gd name="T14" fmla="*/ 0 w 252"/>
                <a:gd name="T15" fmla="*/ 246 h 565"/>
                <a:gd name="T16" fmla="*/ 0 w 252"/>
                <a:gd name="T17" fmla="*/ 246 h 565"/>
                <a:gd name="T18" fmla="*/ 0 w 252"/>
                <a:gd name="T19" fmla="*/ 246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565">
                  <a:moveTo>
                    <a:pt x="0" y="246"/>
                  </a:moveTo>
                  <a:cubicBezTo>
                    <a:pt x="0" y="537"/>
                    <a:pt x="0" y="537"/>
                    <a:pt x="0" y="537"/>
                  </a:cubicBezTo>
                  <a:cubicBezTo>
                    <a:pt x="0" y="552"/>
                    <a:pt x="13" y="565"/>
                    <a:pt x="28" y="565"/>
                  </a:cubicBezTo>
                  <a:cubicBezTo>
                    <a:pt x="224" y="565"/>
                    <a:pt x="224" y="565"/>
                    <a:pt x="224" y="565"/>
                  </a:cubicBezTo>
                  <a:cubicBezTo>
                    <a:pt x="239" y="565"/>
                    <a:pt x="252" y="553"/>
                    <a:pt x="252" y="537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8" y="223"/>
                    <a:pt x="28" y="223"/>
                    <a:pt x="28" y="223"/>
                  </a:cubicBezTo>
                  <a:cubicBezTo>
                    <a:pt x="19" y="232"/>
                    <a:pt x="10" y="239"/>
                    <a:pt x="0" y="246"/>
                  </a:cubicBezTo>
                  <a:close/>
                  <a:moveTo>
                    <a:pt x="0" y="246"/>
                  </a:moveTo>
                  <a:cubicBezTo>
                    <a:pt x="0" y="246"/>
                    <a:pt x="0" y="246"/>
                    <a:pt x="0" y="2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69"/>
            <p:cNvSpPr>
              <a:spLocks noEditPoints="1"/>
            </p:cNvSpPr>
            <p:nvPr/>
          </p:nvSpPr>
          <p:spPr bwMode="auto">
            <a:xfrm>
              <a:off x="9509126" y="-1044575"/>
              <a:ext cx="239713" cy="850900"/>
            </a:xfrm>
            <a:custGeom>
              <a:avLst/>
              <a:gdLst>
                <a:gd name="T0" fmla="*/ 233 w 252"/>
                <a:gd name="T1" fmla="*/ 0 h 895"/>
                <a:gd name="T2" fmla="*/ 0 w 252"/>
                <a:gd name="T3" fmla="*/ 232 h 895"/>
                <a:gd name="T4" fmla="*/ 0 w 252"/>
                <a:gd name="T5" fmla="*/ 867 h 895"/>
                <a:gd name="T6" fmla="*/ 28 w 252"/>
                <a:gd name="T7" fmla="*/ 895 h 895"/>
                <a:gd name="T8" fmla="*/ 223 w 252"/>
                <a:gd name="T9" fmla="*/ 895 h 895"/>
                <a:gd name="T10" fmla="*/ 252 w 252"/>
                <a:gd name="T11" fmla="*/ 867 h 895"/>
                <a:gd name="T12" fmla="*/ 252 w 252"/>
                <a:gd name="T13" fmla="*/ 17 h 895"/>
                <a:gd name="T14" fmla="*/ 237 w 252"/>
                <a:gd name="T15" fmla="*/ 4 h 895"/>
                <a:gd name="T16" fmla="*/ 233 w 252"/>
                <a:gd name="T17" fmla="*/ 0 h 895"/>
                <a:gd name="T18" fmla="*/ 233 w 252"/>
                <a:gd name="T19" fmla="*/ 0 h 895"/>
                <a:gd name="T20" fmla="*/ 233 w 252"/>
                <a:gd name="T21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895">
                  <a:moveTo>
                    <a:pt x="233" y="0"/>
                  </a:moveTo>
                  <a:cubicBezTo>
                    <a:pt x="0" y="232"/>
                    <a:pt x="0" y="232"/>
                    <a:pt x="0" y="232"/>
                  </a:cubicBezTo>
                  <a:cubicBezTo>
                    <a:pt x="0" y="867"/>
                    <a:pt x="0" y="867"/>
                    <a:pt x="0" y="867"/>
                  </a:cubicBezTo>
                  <a:cubicBezTo>
                    <a:pt x="0" y="882"/>
                    <a:pt x="12" y="895"/>
                    <a:pt x="28" y="895"/>
                  </a:cubicBezTo>
                  <a:cubicBezTo>
                    <a:pt x="223" y="895"/>
                    <a:pt x="223" y="895"/>
                    <a:pt x="223" y="895"/>
                  </a:cubicBezTo>
                  <a:cubicBezTo>
                    <a:pt x="239" y="895"/>
                    <a:pt x="252" y="883"/>
                    <a:pt x="252" y="867"/>
                  </a:cubicBezTo>
                  <a:cubicBezTo>
                    <a:pt x="252" y="17"/>
                    <a:pt x="252" y="17"/>
                    <a:pt x="252" y="17"/>
                  </a:cubicBezTo>
                  <a:cubicBezTo>
                    <a:pt x="245" y="12"/>
                    <a:pt x="240" y="7"/>
                    <a:pt x="237" y="4"/>
                  </a:cubicBezTo>
                  <a:lnTo>
                    <a:pt x="233" y="0"/>
                  </a:lnTo>
                  <a:close/>
                  <a:moveTo>
                    <a:pt x="233" y="0"/>
                  </a:move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70"/>
            <p:cNvSpPr>
              <a:spLocks noEditPoints="1"/>
            </p:cNvSpPr>
            <p:nvPr/>
          </p:nvSpPr>
          <p:spPr bwMode="auto">
            <a:xfrm>
              <a:off x="8404226" y="-1452563"/>
              <a:ext cx="1492250" cy="904875"/>
            </a:xfrm>
            <a:custGeom>
              <a:avLst/>
              <a:gdLst>
                <a:gd name="T0" fmla="*/ 1552 w 1566"/>
                <a:gd name="T1" fmla="*/ 15 h 950"/>
                <a:gd name="T2" fmla="*/ 1511 w 1566"/>
                <a:gd name="T3" fmla="*/ 0 h 950"/>
                <a:gd name="T4" fmla="*/ 1506 w 1566"/>
                <a:gd name="T5" fmla="*/ 0 h 950"/>
                <a:gd name="T6" fmla="*/ 1234 w 1566"/>
                <a:gd name="T7" fmla="*/ 13 h 950"/>
                <a:gd name="T8" fmla="*/ 1192 w 1566"/>
                <a:gd name="T9" fmla="*/ 28 h 950"/>
                <a:gd name="T10" fmla="*/ 1182 w 1566"/>
                <a:gd name="T11" fmla="*/ 42 h 950"/>
                <a:gd name="T12" fmla="*/ 1196 w 1566"/>
                <a:gd name="T13" fmla="*/ 99 h 950"/>
                <a:gd name="T14" fmla="*/ 1219 w 1566"/>
                <a:gd name="T15" fmla="*/ 122 h 950"/>
                <a:gd name="T16" fmla="*/ 1267 w 1566"/>
                <a:gd name="T17" fmla="*/ 170 h 950"/>
                <a:gd name="T18" fmla="*/ 717 w 1566"/>
                <a:gd name="T19" fmla="*/ 719 h 950"/>
                <a:gd name="T20" fmla="*/ 471 w 1566"/>
                <a:gd name="T21" fmla="*/ 473 h 950"/>
                <a:gd name="T22" fmla="*/ 415 w 1566"/>
                <a:gd name="T23" fmla="*/ 450 h 950"/>
                <a:gd name="T24" fmla="*/ 360 w 1566"/>
                <a:gd name="T25" fmla="*/ 473 h 950"/>
                <a:gd name="T26" fmla="*/ 31 w 1566"/>
                <a:gd name="T27" fmla="*/ 801 h 950"/>
                <a:gd name="T28" fmla="*/ 31 w 1566"/>
                <a:gd name="T29" fmla="*/ 912 h 950"/>
                <a:gd name="T30" fmla="*/ 46 w 1566"/>
                <a:gd name="T31" fmla="*/ 927 h 950"/>
                <a:gd name="T32" fmla="*/ 101 w 1566"/>
                <a:gd name="T33" fmla="*/ 950 h 950"/>
                <a:gd name="T34" fmla="*/ 157 w 1566"/>
                <a:gd name="T35" fmla="*/ 927 h 950"/>
                <a:gd name="T36" fmla="*/ 415 w 1566"/>
                <a:gd name="T37" fmla="*/ 668 h 950"/>
                <a:gd name="T38" fmla="*/ 662 w 1566"/>
                <a:gd name="T39" fmla="*/ 915 h 950"/>
                <a:gd name="T40" fmla="*/ 717 w 1566"/>
                <a:gd name="T41" fmla="*/ 938 h 950"/>
                <a:gd name="T42" fmla="*/ 773 w 1566"/>
                <a:gd name="T43" fmla="*/ 915 h 950"/>
                <a:gd name="T44" fmla="*/ 1393 w 1566"/>
                <a:gd name="T45" fmla="*/ 296 h 950"/>
                <a:gd name="T46" fmla="*/ 1463 w 1566"/>
                <a:gd name="T47" fmla="*/ 365 h 950"/>
                <a:gd name="T48" fmla="*/ 1500 w 1566"/>
                <a:gd name="T49" fmla="*/ 385 h 950"/>
                <a:gd name="T50" fmla="*/ 1523 w 1566"/>
                <a:gd name="T51" fmla="*/ 379 h 950"/>
                <a:gd name="T52" fmla="*/ 1536 w 1566"/>
                <a:gd name="T53" fmla="*/ 369 h 950"/>
                <a:gd name="T54" fmla="*/ 1553 w 1566"/>
                <a:gd name="T55" fmla="*/ 324 h 950"/>
                <a:gd name="T56" fmla="*/ 1561 w 1566"/>
                <a:gd name="T57" fmla="*/ 147 h 950"/>
                <a:gd name="T58" fmla="*/ 1565 w 1566"/>
                <a:gd name="T59" fmla="*/ 59 h 950"/>
                <a:gd name="T60" fmla="*/ 1552 w 1566"/>
                <a:gd name="T61" fmla="*/ 15 h 950"/>
                <a:gd name="T62" fmla="*/ 1552 w 1566"/>
                <a:gd name="T63" fmla="*/ 15 h 950"/>
                <a:gd name="T64" fmla="*/ 1552 w 1566"/>
                <a:gd name="T65" fmla="*/ 15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6" h="950">
                  <a:moveTo>
                    <a:pt x="1552" y="15"/>
                  </a:moveTo>
                  <a:cubicBezTo>
                    <a:pt x="1543" y="5"/>
                    <a:pt x="1529" y="0"/>
                    <a:pt x="1511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15" y="4"/>
                    <a:pt x="1324" y="9"/>
                    <a:pt x="1234" y="13"/>
                  </a:cubicBezTo>
                  <a:cubicBezTo>
                    <a:pt x="1221" y="14"/>
                    <a:pt x="1205" y="14"/>
                    <a:pt x="1192" y="28"/>
                  </a:cubicBezTo>
                  <a:cubicBezTo>
                    <a:pt x="1188" y="32"/>
                    <a:pt x="1184" y="36"/>
                    <a:pt x="1182" y="42"/>
                  </a:cubicBezTo>
                  <a:cubicBezTo>
                    <a:pt x="1168" y="71"/>
                    <a:pt x="1187" y="90"/>
                    <a:pt x="1196" y="99"/>
                  </a:cubicBezTo>
                  <a:cubicBezTo>
                    <a:pt x="1219" y="122"/>
                    <a:pt x="1219" y="122"/>
                    <a:pt x="1219" y="122"/>
                  </a:cubicBezTo>
                  <a:cubicBezTo>
                    <a:pt x="1235" y="138"/>
                    <a:pt x="1251" y="154"/>
                    <a:pt x="1267" y="170"/>
                  </a:cubicBezTo>
                  <a:cubicBezTo>
                    <a:pt x="717" y="719"/>
                    <a:pt x="717" y="719"/>
                    <a:pt x="717" y="719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56" y="458"/>
                    <a:pt x="436" y="450"/>
                    <a:pt x="415" y="450"/>
                  </a:cubicBezTo>
                  <a:cubicBezTo>
                    <a:pt x="394" y="450"/>
                    <a:pt x="374" y="458"/>
                    <a:pt x="360" y="473"/>
                  </a:cubicBezTo>
                  <a:cubicBezTo>
                    <a:pt x="31" y="801"/>
                    <a:pt x="31" y="801"/>
                    <a:pt x="31" y="801"/>
                  </a:cubicBezTo>
                  <a:cubicBezTo>
                    <a:pt x="0" y="832"/>
                    <a:pt x="0" y="881"/>
                    <a:pt x="31" y="912"/>
                  </a:cubicBezTo>
                  <a:cubicBezTo>
                    <a:pt x="46" y="927"/>
                    <a:pt x="46" y="927"/>
                    <a:pt x="46" y="927"/>
                  </a:cubicBezTo>
                  <a:cubicBezTo>
                    <a:pt x="60" y="941"/>
                    <a:pt x="80" y="950"/>
                    <a:pt x="101" y="950"/>
                  </a:cubicBezTo>
                  <a:cubicBezTo>
                    <a:pt x="123" y="950"/>
                    <a:pt x="142" y="941"/>
                    <a:pt x="157" y="927"/>
                  </a:cubicBezTo>
                  <a:cubicBezTo>
                    <a:pt x="415" y="668"/>
                    <a:pt x="415" y="668"/>
                    <a:pt x="415" y="668"/>
                  </a:cubicBezTo>
                  <a:cubicBezTo>
                    <a:pt x="662" y="915"/>
                    <a:pt x="662" y="915"/>
                    <a:pt x="662" y="915"/>
                  </a:cubicBezTo>
                  <a:cubicBezTo>
                    <a:pt x="676" y="930"/>
                    <a:pt x="696" y="938"/>
                    <a:pt x="717" y="938"/>
                  </a:cubicBezTo>
                  <a:cubicBezTo>
                    <a:pt x="739" y="938"/>
                    <a:pt x="758" y="930"/>
                    <a:pt x="773" y="915"/>
                  </a:cubicBezTo>
                  <a:cubicBezTo>
                    <a:pt x="1393" y="296"/>
                    <a:pt x="1393" y="296"/>
                    <a:pt x="1393" y="296"/>
                  </a:cubicBezTo>
                  <a:cubicBezTo>
                    <a:pt x="1463" y="365"/>
                    <a:pt x="1463" y="365"/>
                    <a:pt x="1463" y="365"/>
                  </a:cubicBezTo>
                  <a:cubicBezTo>
                    <a:pt x="1471" y="374"/>
                    <a:pt x="1483" y="385"/>
                    <a:pt x="1500" y="385"/>
                  </a:cubicBezTo>
                  <a:cubicBezTo>
                    <a:pt x="1508" y="385"/>
                    <a:pt x="1515" y="383"/>
                    <a:pt x="1523" y="379"/>
                  </a:cubicBezTo>
                  <a:cubicBezTo>
                    <a:pt x="1528" y="376"/>
                    <a:pt x="1532" y="373"/>
                    <a:pt x="1536" y="369"/>
                  </a:cubicBezTo>
                  <a:cubicBezTo>
                    <a:pt x="1550" y="356"/>
                    <a:pt x="1552" y="338"/>
                    <a:pt x="1553" y="324"/>
                  </a:cubicBezTo>
                  <a:cubicBezTo>
                    <a:pt x="1556" y="265"/>
                    <a:pt x="1558" y="206"/>
                    <a:pt x="1561" y="147"/>
                  </a:cubicBezTo>
                  <a:cubicBezTo>
                    <a:pt x="1565" y="59"/>
                    <a:pt x="1565" y="59"/>
                    <a:pt x="1565" y="59"/>
                  </a:cubicBezTo>
                  <a:cubicBezTo>
                    <a:pt x="1566" y="40"/>
                    <a:pt x="1562" y="26"/>
                    <a:pt x="1552" y="15"/>
                  </a:cubicBezTo>
                  <a:close/>
                  <a:moveTo>
                    <a:pt x="1552" y="15"/>
                  </a:moveTo>
                  <a:cubicBezTo>
                    <a:pt x="1552" y="15"/>
                    <a:pt x="1552" y="15"/>
                    <a:pt x="1552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5" name="Group 227"/>
          <p:cNvGrpSpPr/>
          <p:nvPr/>
        </p:nvGrpSpPr>
        <p:grpSpPr>
          <a:xfrm>
            <a:off x="3413934" y="2213113"/>
            <a:ext cx="610543" cy="633885"/>
            <a:chOff x="9217025" y="1244600"/>
            <a:chExt cx="403225" cy="439738"/>
          </a:xfrm>
          <a:solidFill>
            <a:srgbClr val="E7E6E6"/>
          </a:solidFill>
        </p:grpSpPr>
        <p:sp>
          <p:nvSpPr>
            <p:cNvPr id="196" name="Rectangle 5"/>
            <p:cNvSpPr>
              <a:spLocks noChangeArrowheads="1"/>
            </p:cNvSpPr>
            <p:nvPr/>
          </p:nvSpPr>
          <p:spPr bwMode="auto">
            <a:xfrm>
              <a:off x="9278938" y="1422400"/>
              <a:ext cx="460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Rectangle 6"/>
            <p:cNvSpPr>
              <a:spLocks noChangeArrowheads="1"/>
            </p:cNvSpPr>
            <p:nvPr/>
          </p:nvSpPr>
          <p:spPr bwMode="auto">
            <a:xfrm>
              <a:off x="9278938" y="1498600"/>
              <a:ext cx="460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Rectangle 7"/>
            <p:cNvSpPr>
              <a:spLocks noChangeArrowheads="1"/>
            </p:cNvSpPr>
            <p:nvPr/>
          </p:nvSpPr>
          <p:spPr bwMode="auto">
            <a:xfrm>
              <a:off x="9278938" y="1576388"/>
              <a:ext cx="460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Rectangle 8"/>
            <p:cNvSpPr>
              <a:spLocks noChangeArrowheads="1"/>
            </p:cNvSpPr>
            <p:nvPr/>
          </p:nvSpPr>
          <p:spPr bwMode="auto">
            <a:xfrm>
              <a:off x="9356725" y="1452563"/>
              <a:ext cx="2016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Rectangle 9"/>
            <p:cNvSpPr>
              <a:spLocks noChangeArrowheads="1"/>
            </p:cNvSpPr>
            <p:nvPr/>
          </p:nvSpPr>
          <p:spPr bwMode="auto">
            <a:xfrm>
              <a:off x="9356725" y="1530350"/>
              <a:ext cx="2016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Rectangle 10"/>
            <p:cNvSpPr>
              <a:spLocks noChangeArrowheads="1"/>
            </p:cNvSpPr>
            <p:nvPr/>
          </p:nvSpPr>
          <p:spPr bwMode="auto">
            <a:xfrm>
              <a:off x="9356725" y="1606550"/>
              <a:ext cx="2016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11"/>
            <p:cNvSpPr>
              <a:spLocks noEditPoints="1"/>
            </p:cNvSpPr>
            <p:nvPr/>
          </p:nvSpPr>
          <p:spPr bwMode="auto">
            <a:xfrm>
              <a:off x="9217025" y="1290638"/>
              <a:ext cx="403225" cy="393700"/>
            </a:xfrm>
            <a:custGeom>
              <a:avLst/>
              <a:gdLst>
                <a:gd name="T0" fmla="*/ 92 w 104"/>
                <a:gd name="T1" fmla="*/ 0 h 102"/>
                <a:gd name="T2" fmla="*/ 84 w 104"/>
                <a:gd name="T3" fmla="*/ 0 h 102"/>
                <a:gd name="T4" fmla="*/ 84 w 104"/>
                <a:gd name="T5" fmla="*/ 16 h 102"/>
                <a:gd name="T6" fmla="*/ 80 w 104"/>
                <a:gd name="T7" fmla="*/ 20 h 102"/>
                <a:gd name="T8" fmla="*/ 72 w 104"/>
                <a:gd name="T9" fmla="*/ 20 h 102"/>
                <a:gd name="T10" fmla="*/ 68 w 104"/>
                <a:gd name="T11" fmla="*/ 16 h 102"/>
                <a:gd name="T12" fmla="*/ 68 w 104"/>
                <a:gd name="T13" fmla="*/ 0 h 102"/>
                <a:gd name="T14" fmla="*/ 36 w 104"/>
                <a:gd name="T15" fmla="*/ 0 h 102"/>
                <a:gd name="T16" fmla="*/ 36 w 104"/>
                <a:gd name="T17" fmla="*/ 16 h 102"/>
                <a:gd name="T18" fmla="*/ 32 w 104"/>
                <a:gd name="T19" fmla="*/ 20 h 102"/>
                <a:gd name="T20" fmla="*/ 24 w 104"/>
                <a:gd name="T21" fmla="*/ 20 h 102"/>
                <a:gd name="T22" fmla="*/ 20 w 104"/>
                <a:gd name="T23" fmla="*/ 16 h 102"/>
                <a:gd name="T24" fmla="*/ 20 w 104"/>
                <a:gd name="T25" fmla="*/ 0 h 102"/>
                <a:gd name="T26" fmla="*/ 12 w 104"/>
                <a:gd name="T27" fmla="*/ 0 h 102"/>
                <a:gd name="T28" fmla="*/ 0 w 104"/>
                <a:gd name="T29" fmla="*/ 12 h 102"/>
                <a:gd name="T30" fmla="*/ 0 w 104"/>
                <a:gd name="T31" fmla="*/ 20 h 102"/>
                <a:gd name="T32" fmla="*/ 0 w 104"/>
                <a:gd name="T33" fmla="*/ 24 h 102"/>
                <a:gd name="T34" fmla="*/ 0 w 104"/>
                <a:gd name="T35" fmla="*/ 28 h 102"/>
                <a:gd name="T36" fmla="*/ 0 w 104"/>
                <a:gd name="T37" fmla="*/ 91 h 102"/>
                <a:gd name="T38" fmla="*/ 12 w 104"/>
                <a:gd name="T39" fmla="*/ 102 h 102"/>
                <a:gd name="T40" fmla="*/ 92 w 104"/>
                <a:gd name="T41" fmla="*/ 102 h 102"/>
                <a:gd name="T42" fmla="*/ 104 w 104"/>
                <a:gd name="T43" fmla="*/ 91 h 102"/>
                <a:gd name="T44" fmla="*/ 104 w 104"/>
                <a:gd name="T45" fmla="*/ 28 h 102"/>
                <a:gd name="T46" fmla="*/ 104 w 104"/>
                <a:gd name="T47" fmla="*/ 24 h 102"/>
                <a:gd name="T48" fmla="*/ 104 w 104"/>
                <a:gd name="T49" fmla="*/ 20 h 102"/>
                <a:gd name="T50" fmla="*/ 104 w 104"/>
                <a:gd name="T51" fmla="*/ 12 h 102"/>
                <a:gd name="T52" fmla="*/ 92 w 104"/>
                <a:gd name="T53" fmla="*/ 0 h 102"/>
                <a:gd name="T54" fmla="*/ 96 w 104"/>
                <a:gd name="T55" fmla="*/ 91 h 102"/>
                <a:gd name="T56" fmla="*/ 92 w 104"/>
                <a:gd name="T57" fmla="*/ 94 h 102"/>
                <a:gd name="T58" fmla="*/ 12 w 104"/>
                <a:gd name="T59" fmla="*/ 94 h 102"/>
                <a:gd name="T60" fmla="*/ 8 w 104"/>
                <a:gd name="T61" fmla="*/ 91 h 102"/>
                <a:gd name="T62" fmla="*/ 8 w 104"/>
                <a:gd name="T63" fmla="*/ 28 h 102"/>
                <a:gd name="T64" fmla="*/ 96 w 104"/>
                <a:gd name="T65" fmla="*/ 28 h 102"/>
                <a:gd name="T66" fmla="*/ 96 w 104"/>
                <a:gd name="T67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" h="102">
                  <a:moveTo>
                    <a:pt x="92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8"/>
                    <a:pt x="82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0" y="20"/>
                    <a:pt x="68" y="18"/>
                    <a:pt x="68" y="16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8"/>
                    <a:pt x="34" y="20"/>
                    <a:pt x="32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2" y="20"/>
                    <a:pt x="20" y="18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7"/>
                    <a:pt x="5" y="102"/>
                    <a:pt x="12" y="102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9" y="102"/>
                    <a:pt x="104" y="97"/>
                    <a:pt x="104" y="91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5"/>
                    <a:pt x="99" y="0"/>
                    <a:pt x="92" y="0"/>
                  </a:cubicBezTo>
                  <a:close/>
                  <a:moveTo>
                    <a:pt x="96" y="91"/>
                  </a:moveTo>
                  <a:cubicBezTo>
                    <a:pt x="96" y="92"/>
                    <a:pt x="94" y="94"/>
                    <a:pt x="9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0" y="94"/>
                    <a:pt x="8" y="92"/>
                    <a:pt x="8" y="91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6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12"/>
            <p:cNvSpPr>
              <a:spLocks/>
            </p:cNvSpPr>
            <p:nvPr/>
          </p:nvSpPr>
          <p:spPr bwMode="auto">
            <a:xfrm>
              <a:off x="9310688" y="1244600"/>
              <a:ext cx="30163" cy="10795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4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6" y="28"/>
                    <a:pt x="8" y="26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13"/>
            <p:cNvSpPr>
              <a:spLocks/>
            </p:cNvSpPr>
            <p:nvPr/>
          </p:nvSpPr>
          <p:spPr bwMode="auto">
            <a:xfrm>
              <a:off x="9496425" y="1244600"/>
              <a:ext cx="30163" cy="10795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4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6" y="28"/>
                    <a:pt x="8" y="26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05" name="Freeform 46"/>
          <p:cNvSpPr>
            <a:spLocks noEditPoints="1"/>
          </p:cNvSpPr>
          <p:nvPr/>
        </p:nvSpPr>
        <p:spPr bwMode="auto">
          <a:xfrm>
            <a:off x="5232138" y="1964344"/>
            <a:ext cx="732493" cy="672271"/>
          </a:xfrm>
          <a:custGeom>
            <a:avLst/>
            <a:gdLst>
              <a:gd name="T0" fmla="*/ 186 w 200"/>
              <a:gd name="T1" fmla="*/ 0 h 197"/>
              <a:gd name="T2" fmla="*/ 14 w 200"/>
              <a:gd name="T3" fmla="*/ 0 h 197"/>
              <a:gd name="T4" fmla="*/ 0 w 200"/>
              <a:gd name="T5" fmla="*/ 15 h 197"/>
              <a:gd name="T6" fmla="*/ 0 w 200"/>
              <a:gd name="T7" fmla="*/ 127 h 197"/>
              <a:gd name="T8" fmla="*/ 14 w 200"/>
              <a:gd name="T9" fmla="*/ 141 h 197"/>
              <a:gd name="T10" fmla="*/ 82 w 200"/>
              <a:gd name="T11" fmla="*/ 141 h 197"/>
              <a:gd name="T12" fmla="*/ 55 w 200"/>
              <a:gd name="T13" fmla="*/ 189 h 197"/>
              <a:gd name="T14" fmla="*/ 58 w 200"/>
              <a:gd name="T15" fmla="*/ 197 h 197"/>
              <a:gd name="T16" fmla="*/ 61 w 200"/>
              <a:gd name="T17" fmla="*/ 197 h 197"/>
              <a:gd name="T18" fmla="*/ 66 w 200"/>
              <a:gd name="T19" fmla="*/ 194 h 197"/>
              <a:gd name="T20" fmla="*/ 95 w 200"/>
              <a:gd name="T21" fmla="*/ 141 h 197"/>
              <a:gd name="T22" fmla="*/ 105 w 200"/>
              <a:gd name="T23" fmla="*/ 141 h 197"/>
              <a:gd name="T24" fmla="*/ 134 w 200"/>
              <a:gd name="T25" fmla="*/ 194 h 197"/>
              <a:gd name="T26" fmla="*/ 140 w 200"/>
              <a:gd name="T27" fmla="*/ 197 h 197"/>
              <a:gd name="T28" fmla="*/ 142 w 200"/>
              <a:gd name="T29" fmla="*/ 197 h 197"/>
              <a:gd name="T30" fmla="*/ 145 w 200"/>
              <a:gd name="T31" fmla="*/ 189 h 197"/>
              <a:gd name="T32" fmla="*/ 118 w 200"/>
              <a:gd name="T33" fmla="*/ 141 h 197"/>
              <a:gd name="T34" fmla="*/ 186 w 200"/>
              <a:gd name="T35" fmla="*/ 141 h 197"/>
              <a:gd name="T36" fmla="*/ 200 w 200"/>
              <a:gd name="T37" fmla="*/ 127 h 197"/>
              <a:gd name="T38" fmla="*/ 200 w 200"/>
              <a:gd name="T39" fmla="*/ 15 h 197"/>
              <a:gd name="T40" fmla="*/ 186 w 200"/>
              <a:gd name="T41" fmla="*/ 0 h 197"/>
              <a:gd name="T42" fmla="*/ 188 w 200"/>
              <a:gd name="T43" fmla="*/ 120 h 197"/>
              <a:gd name="T44" fmla="*/ 12 w 200"/>
              <a:gd name="T45" fmla="*/ 120 h 197"/>
              <a:gd name="T46" fmla="*/ 12 w 200"/>
              <a:gd name="T47" fmla="*/ 14 h 197"/>
              <a:gd name="T48" fmla="*/ 188 w 200"/>
              <a:gd name="T49" fmla="*/ 14 h 197"/>
              <a:gd name="T50" fmla="*/ 188 w 200"/>
              <a:gd name="T51" fmla="*/ 120 h 197"/>
              <a:gd name="T52" fmla="*/ 148 w 200"/>
              <a:gd name="T53" fmla="*/ 99 h 197"/>
              <a:gd name="T54" fmla="*/ 124 w 200"/>
              <a:gd name="T55" fmla="*/ 99 h 197"/>
              <a:gd name="T56" fmla="*/ 124 w 200"/>
              <a:gd name="T57" fmla="*/ 29 h 197"/>
              <a:gd name="T58" fmla="*/ 148 w 200"/>
              <a:gd name="T59" fmla="*/ 29 h 197"/>
              <a:gd name="T60" fmla="*/ 148 w 200"/>
              <a:gd name="T61" fmla="*/ 99 h 197"/>
              <a:gd name="T62" fmla="*/ 76 w 200"/>
              <a:gd name="T63" fmla="*/ 99 h 197"/>
              <a:gd name="T64" fmla="*/ 52 w 200"/>
              <a:gd name="T65" fmla="*/ 99 h 197"/>
              <a:gd name="T66" fmla="*/ 52 w 200"/>
              <a:gd name="T67" fmla="*/ 66 h 197"/>
              <a:gd name="T68" fmla="*/ 76 w 200"/>
              <a:gd name="T69" fmla="*/ 66 h 197"/>
              <a:gd name="T70" fmla="*/ 76 w 200"/>
              <a:gd name="T71" fmla="*/ 99 h 197"/>
              <a:gd name="T72" fmla="*/ 112 w 200"/>
              <a:gd name="T73" fmla="*/ 99 h 197"/>
              <a:gd name="T74" fmla="*/ 88 w 200"/>
              <a:gd name="T75" fmla="*/ 99 h 197"/>
              <a:gd name="T76" fmla="*/ 88 w 200"/>
              <a:gd name="T77" fmla="*/ 47 h 197"/>
              <a:gd name="T78" fmla="*/ 112 w 200"/>
              <a:gd name="T79" fmla="*/ 47 h 197"/>
              <a:gd name="T80" fmla="*/ 112 w 200"/>
              <a:gd name="T81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197">
                <a:moveTo>
                  <a:pt x="186" y="0"/>
                </a:move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5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35"/>
                  <a:pt x="6" y="141"/>
                  <a:pt x="14" y="141"/>
                </a:cubicBezTo>
                <a:cubicBezTo>
                  <a:pt x="82" y="141"/>
                  <a:pt x="82" y="141"/>
                  <a:pt x="82" y="141"/>
                </a:cubicBezTo>
                <a:cubicBezTo>
                  <a:pt x="55" y="189"/>
                  <a:pt x="55" y="189"/>
                  <a:pt x="55" y="189"/>
                </a:cubicBezTo>
                <a:cubicBezTo>
                  <a:pt x="54" y="191"/>
                  <a:pt x="55" y="195"/>
                  <a:pt x="58" y="197"/>
                </a:cubicBezTo>
                <a:cubicBezTo>
                  <a:pt x="59" y="197"/>
                  <a:pt x="60" y="197"/>
                  <a:pt x="61" y="197"/>
                </a:cubicBezTo>
                <a:cubicBezTo>
                  <a:pt x="63" y="197"/>
                  <a:pt x="65" y="196"/>
                  <a:pt x="66" y="194"/>
                </a:cubicBezTo>
                <a:cubicBezTo>
                  <a:pt x="95" y="141"/>
                  <a:pt x="95" y="141"/>
                  <a:pt x="95" y="141"/>
                </a:cubicBezTo>
                <a:cubicBezTo>
                  <a:pt x="105" y="141"/>
                  <a:pt x="105" y="141"/>
                  <a:pt x="105" y="141"/>
                </a:cubicBezTo>
                <a:cubicBezTo>
                  <a:pt x="134" y="194"/>
                  <a:pt x="134" y="194"/>
                  <a:pt x="134" y="194"/>
                </a:cubicBezTo>
                <a:cubicBezTo>
                  <a:pt x="135" y="196"/>
                  <a:pt x="137" y="197"/>
                  <a:pt x="140" y="197"/>
                </a:cubicBezTo>
                <a:cubicBezTo>
                  <a:pt x="140" y="197"/>
                  <a:pt x="141" y="197"/>
                  <a:pt x="142" y="197"/>
                </a:cubicBezTo>
                <a:cubicBezTo>
                  <a:pt x="145" y="195"/>
                  <a:pt x="146" y="191"/>
                  <a:pt x="145" y="189"/>
                </a:cubicBezTo>
                <a:cubicBezTo>
                  <a:pt x="118" y="141"/>
                  <a:pt x="118" y="141"/>
                  <a:pt x="118" y="141"/>
                </a:cubicBezTo>
                <a:cubicBezTo>
                  <a:pt x="186" y="141"/>
                  <a:pt x="186" y="141"/>
                  <a:pt x="186" y="141"/>
                </a:cubicBezTo>
                <a:cubicBezTo>
                  <a:pt x="194" y="141"/>
                  <a:pt x="200" y="135"/>
                  <a:pt x="200" y="127"/>
                </a:cubicBezTo>
                <a:cubicBezTo>
                  <a:pt x="200" y="15"/>
                  <a:pt x="200" y="15"/>
                  <a:pt x="200" y="15"/>
                </a:cubicBezTo>
                <a:cubicBezTo>
                  <a:pt x="200" y="7"/>
                  <a:pt x="194" y="0"/>
                  <a:pt x="186" y="0"/>
                </a:cubicBezTo>
                <a:close/>
                <a:moveTo>
                  <a:pt x="188" y="120"/>
                </a:moveTo>
                <a:cubicBezTo>
                  <a:pt x="12" y="120"/>
                  <a:pt x="12" y="120"/>
                  <a:pt x="12" y="120"/>
                </a:cubicBezTo>
                <a:cubicBezTo>
                  <a:pt x="12" y="14"/>
                  <a:pt x="12" y="14"/>
                  <a:pt x="12" y="14"/>
                </a:cubicBezTo>
                <a:cubicBezTo>
                  <a:pt x="188" y="14"/>
                  <a:pt x="188" y="14"/>
                  <a:pt x="188" y="14"/>
                </a:cubicBezTo>
                <a:lnTo>
                  <a:pt x="188" y="120"/>
                </a:lnTo>
                <a:close/>
                <a:moveTo>
                  <a:pt x="148" y="99"/>
                </a:moveTo>
                <a:cubicBezTo>
                  <a:pt x="124" y="99"/>
                  <a:pt x="124" y="99"/>
                  <a:pt x="124" y="9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48" y="29"/>
                  <a:pt x="148" y="29"/>
                  <a:pt x="148" y="29"/>
                </a:cubicBezTo>
                <a:lnTo>
                  <a:pt x="148" y="99"/>
                </a:lnTo>
                <a:close/>
                <a:moveTo>
                  <a:pt x="76" y="99"/>
                </a:moveTo>
                <a:cubicBezTo>
                  <a:pt x="52" y="99"/>
                  <a:pt x="52" y="99"/>
                  <a:pt x="52" y="99"/>
                </a:cubicBezTo>
                <a:cubicBezTo>
                  <a:pt x="52" y="66"/>
                  <a:pt x="52" y="66"/>
                  <a:pt x="52" y="66"/>
                </a:cubicBezTo>
                <a:cubicBezTo>
                  <a:pt x="76" y="66"/>
                  <a:pt x="76" y="66"/>
                  <a:pt x="76" y="66"/>
                </a:cubicBezTo>
                <a:lnTo>
                  <a:pt x="76" y="99"/>
                </a:lnTo>
                <a:close/>
                <a:moveTo>
                  <a:pt x="112" y="99"/>
                </a:moveTo>
                <a:cubicBezTo>
                  <a:pt x="88" y="99"/>
                  <a:pt x="88" y="99"/>
                  <a:pt x="88" y="99"/>
                </a:cubicBezTo>
                <a:cubicBezTo>
                  <a:pt x="88" y="47"/>
                  <a:pt x="88" y="47"/>
                  <a:pt x="88" y="47"/>
                </a:cubicBezTo>
                <a:cubicBezTo>
                  <a:pt x="112" y="47"/>
                  <a:pt x="112" y="47"/>
                  <a:pt x="112" y="47"/>
                </a:cubicBezTo>
                <a:lnTo>
                  <a:pt x="112" y="99"/>
                </a:lnTo>
                <a:close/>
              </a:path>
            </a:pathLst>
          </a:custGeom>
          <a:solidFill>
            <a:srgbClr val="E7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1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ángulo 50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583238" y="0"/>
            <a:ext cx="6413500" cy="6886575"/>
            <a:chOff x="2606222" y="2935741"/>
            <a:chExt cx="8845551" cy="3951287"/>
          </a:xfrm>
        </p:grpSpPr>
        <p:sp>
          <p:nvSpPr>
            <p:cNvPr id="201757" name="Freeform 8"/>
            <p:cNvSpPr>
              <a:spLocks/>
            </p:cNvSpPr>
            <p:nvPr/>
          </p:nvSpPr>
          <p:spPr bwMode="auto">
            <a:xfrm>
              <a:off x="2606222" y="2935741"/>
              <a:ext cx="8845551" cy="3951287"/>
            </a:xfrm>
            <a:custGeom>
              <a:avLst/>
              <a:gdLst>
                <a:gd name="T0" fmla="*/ 6726185 w 3076"/>
                <a:gd name="T1" fmla="*/ 610549 h 1372"/>
                <a:gd name="T2" fmla="*/ 4877131 w 3076"/>
                <a:gd name="T3" fmla="*/ 198716 h 1372"/>
                <a:gd name="T4" fmla="*/ 5584545 w 3076"/>
                <a:gd name="T5" fmla="*/ 0 h 1372"/>
                <a:gd name="T6" fmla="*/ 5521280 w 3076"/>
                <a:gd name="T7" fmla="*/ 0 h 1372"/>
                <a:gd name="T8" fmla="*/ 4506170 w 3076"/>
                <a:gd name="T9" fmla="*/ 123838 h 1372"/>
                <a:gd name="T10" fmla="*/ 5276849 w 3076"/>
                <a:gd name="T11" fmla="*/ 564470 h 1372"/>
                <a:gd name="T12" fmla="*/ 5429259 w 3076"/>
                <a:gd name="T13" fmla="*/ 1653089 h 1372"/>
                <a:gd name="T14" fmla="*/ 0 w 3076"/>
                <a:gd name="T15" fmla="*/ 3928247 h 1372"/>
                <a:gd name="T16" fmla="*/ 0 w 3076"/>
                <a:gd name="T17" fmla="*/ 3951287 h 1372"/>
                <a:gd name="T18" fmla="*/ 7186291 w 3076"/>
                <a:gd name="T19" fmla="*/ 3951287 h 1372"/>
                <a:gd name="T20" fmla="*/ 8143888 w 3076"/>
                <a:gd name="T21" fmla="*/ 2718670 h 1372"/>
                <a:gd name="T22" fmla="*/ 6726185 w 3076"/>
                <a:gd name="T23" fmla="*/ 610549 h 13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76" h="1372">
                  <a:moveTo>
                    <a:pt x="2339" y="212"/>
                  </a:moveTo>
                  <a:cubicBezTo>
                    <a:pt x="1881" y="99"/>
                    <a:pt x="1736" y="99"/>
                    <a:pt x="1696" y="69"/>
                  </a:cubicBezTo>
                  <a:cubicBezTo>
                    <a:pt x="1661" y="43"/>
                    <a:pt x="1885" y="8"/>
                    <a:pt x="1942" y="0"/>
                  </a:cubicBezTo>
                  <a:cubicBezTo>
                    <a:pt x="1920" y="0"/>
                    <a:pt x="1920" y="0"/>
                    <a:pt x="1920" y="0"/>
                  </a:cubicBezTo>
                  <a:cubicBezTo>
                    <a:pt x="1861" y="4"/>
                    <a:pt x="1734" y="14"/>
                    <a:pt x="1567" y="43"/>
                  </a:cubicBezTo>
                  <a:cubicBezTo>
                    <a:pt x="1354" y="79"/>
                    <a:pt x="1620" y="150"/>
                    <a:pt x="1835" y="196"/>
                  </a:cubicBezTo>
                  <a:cubicBezTo>
                    <a:pt x="2050" y="243"/>
                    <a:pt x="2255" y="353"/>
                    <a:pt x="1888" y="574"/>
                  </a:cubicBezTo>
                  <a:cubicBezTo>
                    <a:pt x="996" y="1111"/>
                    <a:pt x="256" y="1307"/>
                    <a:pt x="0" y="1364"/>
                  </a:cubicBezTo>
                  <a:cubicBezTo>
                    <a:pt x="0" y="1372"/>
                    <a:pt x="0" y="1372"/>
                    <a:pt x="0" y="1372"/>
                  </a:cubicBezTo>
                  <a:cubicBezTo>
                    <a:pt x="2499" y="1372"/>
                    <a:pt x="2499" y="1372"/>
                    <a:pt x="2499" y="1372"/>
                  </a:cubicBezTo>
                  <a:cubicBezTo>
                    <a:pt x="2628" y="1226"/>
                    <a:pt x="2767" y="1050"/>
                    <a:pt x="2832" y="944"/>
                  </a:cubicBezTo>
                  <a:cubicBezTo>
                    <a:pt x="3076" y="549"/>
                    <a:pt x="2796" y="324"/>
                    <a:pt x="2339" y="212"/>
                  </a:cubicBez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6531982" y="2935741"/>
              <a:ext cx="3271102" cy="3951287"/>
            </a:xfrm>
            <a:custGeom>
              <a:avLst/>
              <a:gdLst>
                <a:gd name="T0" fmla="*/ 1070 w 1138"/>
                <a:gd name="T1" fmla="*/ 369 h 1372"/>
                <a:gd name="T2" fmla="*/ 878 w 1138"/>
                <a:gd name="T3" fmla="*/ 253 h 1372"/>
                <a:gd name="T4" fmla="*/ 680 w 1138"/>
                <a:gd name="T5" fmla="*/ 193 h 1372"/>
                <a:gd name="T6" fmla="*/ 332 w 1138"/>
                <a:gd name="T7" fmla="*/ 117 h 1372"/>
                <a:gd name="T8" fmla="*/ 259 w 1138"/>
                <a:gd name="T9" fmla="*/ 98 h 1372"/>
                <a:gd name="T10" fmla="*/ 229 w 1138"/>
                <a:gd name="T11" fmla="*/ 82 h 1372"/>
                <a:gd name="T12" fmla="*/ 245 w 1138"/>
                <a:gd name="T13" fmla="*/ 61 h 1372"/>
                <a:gd name="T14" fmla="*/ 363 w 1138"/>
                <a:gd name="T15" fmla="*/ 30 h 1372"/>
                <a:gd name="T16" fmla="*/ 572 w 1138"/>
                <a:gd name="T17" fmla="*/ 0 h 1372"/>
                <a:gd name="T18" fmla="*/ 563 w 1138"/>
                <a:gd name="T19" fmla="*/ 0 h 1372"/>
                <a:gd name="T20" fmla="*/ 363 w 1138"/>
                <a:gd name="T21" fmla="*/ 27 h 1372"/>
                <a:gd name="T22" fmla="*/ 244 w 1138"/>
                <a:gd name="T23" fmla="*/ 58 h 1372"/>
                <a:gd name="T24" fmla="*/ 226 w 1138"/>
                <a:gd name="T25" fmla="*/ 84 h 1372"/>
                <a:gd name="T26" fmla="*/ 258 w 1138"/>
                <a:gd name="T27" fmla="*/ 101 h 1372"/>
                <a:gd name="T28" fmla="*/ 332 w 1138"/>
                <a:gd name="T29" fmla="*/ 120 h 1372"/>
                <a:gd name="T30" fmla="*/ 679 w 1138"/>
                <a:gd name="T31" fmla="*/ 198 h 1372"/>
                <a:gd name="T32" fmla="*/ 876 w 1138"/>
                <a:gd name="T33" fmla="*/ 258 h 1372"/>
                <a:gd name="T34" fmla="*/ 1065 w 1138"/>
                <a:gd name="T35" fmla="*/ 373 h 1372"/>
                <a:gd name="T36" fmla="*/ 1085 w 1138"/>
                <a:gd name="T37" fmla="*/ 592 h 1372"/>
                <a:gd name="T38" fmla="*/ 917 w 1138"/>
                <a:gd name="T39" fmla="*/ 780 h 1372"/>
                <a:gd name="T40" fmla="*/ 0 w 1138"/>
                <a:gd name="T41" fmla="*/ 1372 h 1372"/>
                <a:gd name="T42" fmla="*/ 66 w 1138"/>
                <a:gd name="T43" fmla="*/ 1372 h 1372"/>
                <a:gd name="T44" fmla="*/ 926 w 1138"/>
                <a:gd name="T45" fmla="*/ 786 h 1372"/>
                <a:gd name="T46" fmla="*/ 1090 w 1138"/>
                <a:gd name="T47" fmla="*/ 594 h 1372"/>
                <a:gd name="T48" fmla="*/ 1070 w 1138"/>
                <a:gd name="T49" fmla="*/ 369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8" h="1372">
                  <a:moveTo>
                    <a:pt x="1070" y="369"/>
                  </a:moveTo>
                  <a:cubicBezTo>
                    <a:pt x="1016" y="311"/>
                    <a:pt x="945" y="280"/>
                    <a:pt x="878" y="253"/>
                  </a:cubicBezTo>
                  <a:cubicBezTo>
                    <a:pt x="811" y="228"/>
                    <a:pt x="744" y="209"/>
                    <a:pt x="680" y="193"/>
                  </a:cubicBezTo>
                  <a:cubicBezTo>
                    <a:pt x="551" y="163"/>
                    <a:pt x="435" y="139"/>
                    <a:pt x="332" y="117"/>
                  </a:cubicBezTo>
                  <a:cubicBezTo>
                    <a:pt x="307" y="111"/>
                    <a:pt x="282" y="105"/>
                    <a:pt x="259" y="98"/>
                  </a:cubicBezTo>
                  <a:cubicBezTo>
                    <a:pt x="248" y="94"/>
                    <a:pt x="236" y="90"/>
                    <a:pt x="229" y="82"/>
                  </a:cubicBezTo>
                  <a:cubicBezTo>
                    <a:pt x="221" y="73"/>
                    <a:pt x="237" y="65"/>
                    <a:pt x="245" y="61"/>
                  </a:cubicBezTo>
                  <a:cubicBezTo>
                    <a:pt x="286" y="44"/>
                    <a:pt x="327" y="37"/>
                    <a:pt x="363" y="30"/>
                  </a:cubicBezTo>
                  <a:cubicBezTo>
                    <a:pt x="468" y="11"/>
                    <a:pt x="540" y="3"/>
                    <a:pt x="572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528" y="3"/>
                    <a:pt x="459" y="11"/>
                    <a:pt x="363" y="27"/>
                  </a:cubicBezTo>
                  <a:cubicBezTo>
                    <a:pt x="327" y="35"/>
                    <a:pt x="286" y="41"/>
                    <a:pt x="244" y="58"/>
                  </a:cubicBezTo>
                  <a:cubicBezTo>
                    <a:pt x="236" y="62"/>
                    <a:pt x="216" y="70"/>
                    <a:pt x="226" y="84"/>
                  </a:cubicBezTo>
                  <a:cubicBezTo>
                    <a:pt x="235" y="93"/>
                    <a:pt x="247" y="97"/>
                    <a:pt x="258" y="101"/>
                  </a:cubicBezTo>
                  <a:cubicBezTo>
                    <a:pt x="281" y="109"/>
                    <a:pt x="306" y="115"/>
                    <a:pt x="332" y="120"/>
                  </a:cubicBezTo>
                  <a:cubicBezTo>
                    <a:pt x="434" y="143"/>
                    <a:pt x="551" y="168"/>
                    <a:pt x="679" y="198"/>
                  </a:cubicBezTo>
                  <a:cubicBezTo>
                    <a:pt x="743" y="214"/>
                    <a:pt x="809" y="233"/>
                    <a:pt x="876" y="258"/>
                  </a:cubicBezTo>
                  <a:cubicBezTo>
                    <a:pt x="943" y="284"/>
                    <a:pt x="1013" y="316"/>
                    <a:pt x="1065" y="373"/>
                  </a:cubicBezTo>
                  <a:cubicBezTo>
                    <a:pt x="1119" y="428"/>
                    <a:pt x="1132" y="522"/>
                    <a:pt x="1085" y="592"/>
                  </a:cubicBezTo>
                  <a:cubicBezTo>
                    <a:pt x="1043" y="662"/>
                    <a:pt x="982" y="722"/>
                    <a:pt x="917" y="780"/>
                  </a:cubicBezTo>
                  <a:cubicBezTo>
                    <a:pt x="660" y="998"/>
                    <a:pt x="341" y="1188"/>
                    <a:pt x="0" y="1372"/>
                  </a:cubicBezTo>
                  <a:cubicBezTo>
                    <a:pt x="66" y="1372"/>
                    <a:pt x="66" y="1372"/>
                    <a:pt x="66" y="1372"/>
                  </a:cubicBezTo>
                  <a:cubicBezTo>
                    <a:pt x="399" y="1190"/>
                    <a:pt x="672" y="1003"/>
                    <a:pt x="926" y="786"/>
                  </a:cubicBezTo>
                  <a:cubicBezTo>
                    <a:pt x="991" y="728"/>
                    <a:pt x="1048" y="666"/>
                    <a:pt x="1090" y="594"/>
                  </a:cubicBezTo>
                  <a:cubicBezTo>
                    <a:pt x="1138" y="524"/>
                    <a:pt x="1125" y="426"/>
                    <a:pt x="1070" y="3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02326" y="5098973"/>
            <a:ext cx="865694" cy="1255791"/>
            <a:chOff x="2682876" y="1790701"/>
            <a:chExt cx="514350" cy="746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2682876" y="1790701"/>
              <a:ext cx="514350" cy="746125"/>
            </a:xfrm>
            <a:custGeom>
              <a:avLst/>
              <a:gdLst>
                <a:gd name="T0" fmla="*/ 298 w 298"/>
                <a:gd name="T1" fmla="*/ 149 h 435"/>
                <a:gd name="T2" fmla="*/ 149 w 298"/>
                <a:gd name="T3" fmla="*/ 435 h 435"/>
                <a:gd name="T4" fmla="*/ 0 w 298"/>
                <a:gd name="T5" fmla="*/ 149 h 435"/>
                <a:gd name="T6" fmla="*/ 149 w 298"/>
                <a:gd name="T7" fmla="*/ 0 h 435"/>
                <a:gd name="T8" fmla="*/ 298 w 298"/>
                <a:gd name="T9" fmla="*/ 14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435">
                  <a:moveTo>
                    <a:pt x="298" y="149"/>
                  </a:moveTo>
                  <a:cubicBezTo>
                    <a:pt x="298" y="268"/>
                    <a:pt x="149" y="435"/>
                    <a:pt x="149" y="435"/>
                  </a:cubicBezTo>
                  <a:cubicBezTo>
                    <a:pt x="149" y="435"/>
                    <a:pt x="0" y="265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8" y="67"/>
                    <a:pt x="298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940051" y="1790701"/>
              <a:ext cx="257175" cy="746125"/>
            </a:xfrm>
            <a:custGeom>
              <a:avLst/>
              <a:gdLst>
                <a:gd name="T0" fmla="*/ 0 w 149"/>
                <a:gd name="T1" fmla="*/ 0 h 435"/>
                <a:gd name="T2" fmla="*/ 0 w 149"/>
                <a:gd name="T3" fmla="*/ 435 h 435"/>
                <a:gd name="T4" fmla="*/ 149 w 149"/>
                <a:gd name="T5" fmla="*/ 149 h 435"/>
                <a:gd name="T6" fmla="*/ 0 w 149"/>
                <a:gd name="T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435">
                  <a:moveTo>
                    <a:pt x="0" y="0"/>
                  </a:move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149" y="268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2746376" y="1855788"/>
              <a:ext cx="387350" cy="3825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144279" y="3835031"/>
            <a:ext cx="760890" cy="1103760"/>
            <a:chOff x="2682876" y="1790701"/>
            <a:chExt cx="514350" cy="746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2682876" y="1790701"/>
              <a:ext cx="514350" cy="746125"/>
            </a:xfrm>
            <a:custGeom>
              <a:avLst/>
              <a:gdLst>
                <a:gd name="T0" fmla="*/ 298 w 298"/>
                <a:gd name="T1" fmla="*/ 149 h 435"/>
                <a:gd name="T2" fmla="*/ 149 w 298"/>
                <a:gd name="T3" fmla="*/ 435 h 435"/>
                <a:gd name="T4" fmla="*/ 0 w 298"/>
                <a:gd name="T5" fmla="*/ 149 h 435"/>
                <a:gd name="T6" fmla="*/ 149 w 298"/>
                <a:gd name="T7" fmla="*/ 0 h 435"/>
                <a:gd name="T8" fmla="*/ 298 w 298"/>
                <a:gd name="T9" fmla="*/ 14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435">
                  <a:moveTo>
                    <a:pt x="298" y="149"/>
                  </a:moveTo>
                  <a:cubicBezTo>
                    <a:pt x="298" y="268"/>
                    <a:pt x="149" y="435"/>
                    <a:pt x="149" y="435"/>
                  </a:cubicBezTo>
                  <a:cubicBezTo>
                    <a:pt x="149" y="435"/>
                    <a:pt x="0" y="265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8" y="67"/>
                    <a:pt x="298" y="14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40051" y="1790701"/>
              <a:ext cx="257175" cy="746125"/>
            </a:xfrm>
            <a:custGeom>
              <a:avLst/>
              <a:gdLst>
                <a:gd name="T0" fmla="*/ 0 w 149"/>
                <a:gd name="T1" fmla="*/ 0 h 435"/>
                <a:gd name="T2" fmla="*/ 0 w 149"/>
                <a:gd name="T3" fmla="*/ 435 h 435"/>
                <a:gd name="T4" fmla="*/ 149 w 149"/>
                <a:gd name="T5" fmla="*/ 149 h 435"/>
                <a:gd name="T6" fmla="*/ 0 w 149"/>
                <a:gd name="T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435">
                  <a:moveTo>
                    <a:pt x="0" y="0"/>
                  </a:move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149" y="268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2746376" y="1855788"/>
              <a:ext cx="387350" cy="3825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278470" y="2790338"/>
            <a:ext cx="614821" cy="891870"/>
            <a:chOff x="2682876" y="1790701"/>
            <a:chExt cx="514350" cy="746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682876" y="1790701"/>
              <a:ext cx="514350" cy="746125"/>
            </a:xfrm>
            <a:custGeom>
              <a:avLst/>
              <a:gdLst>
                <a:gd name="T0" fmla="*/ 298 w 298"/>
                <a:gd name="T1" fmla="*/ 149 h 435"/>
                <a:gd name="T2" fmla="*/ 149 w 298"/>
                <a:gd name="T3" fmla="*/ 435 h 435"/>
                <a:gd name="T4" fmla="*/ 0 w 298"/>
                <a:gd name="T5" fmla="*/ 149 h 435"/>
                <a:gd name="T6" fmla="*/ 149 w 298"/>
                <a:gd name="T7" fmla="*/ 0 h 435"/>
                <a:gd name="T8" fmla="*/ 298 w 298"/>
                <a:gd name="T9" fmla="*/ 14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435">
                  <a:moveTo>
                    <a:pt x="298" y="149"/>
                  </a:moveTo>
                  <a:cubicBezTo>
                    <a:pt x="298" y="268"/>
                    <a:pt x="149" y="435"/>
                    <a:pt x="149" y="435"/>
                  </a:cubicBezTo>
                  <a:cubicBezTo>
                    <a:pt x="149" y="435"/>
                    <a:pt x="0" y="265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8" y="67"/>
                    <a:pt x="298" y="14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2940051" y="1790701"/>
              <a:ext cx="257175" cy="746125"/>
            </a:xfrm>
            <a:custGeom>
              <a:avLst/>
              <a:gdLst>
                <a:gd name="T0" fmla="*/ 0 w 149"/>
                <a:gd name="T1" fmla="*/ 0 h 435"/>
                <a:gd name="T2" fmla="*/ 0 w 149"/>
                <a:gd name="T3" fmla="*/ 435 h 435"/>
                <a:gd name="T4" fmla="*/ 149 w 149"/>
                <a:gd name="T5" fmla="*/ 149 h 435"/>
                <a:gd name="T6" fmla="*/ 0 w 149"/>
                <a:gd name="T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435">
                  <a:moveTo>
                    <a:pt x="0" y="0"/>
                  </a:move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149" y="268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746376" y="1855788"/>
              <a:ext cx="387350" cy="3825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0045691" y="1553139"/>
            <a:ext cx="510869" cy="741075"/>
            <a:chOff x="2682876" y="1790701"/>
            <a:chExt cx="514350" cy="746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682876" y="1790701"/>
              <a:ext cx="514350" cy="746125"/>
            </a:xfrm>
            <a:custGeom>
              <a:avLst/>
              <a:gdLst>
                <a:gd name="T0" fmla="*/ 298 w 298"/>
                <a:gd name="T1" fmla="*/ 149 h 435"/>
                <a:gd name="T2" fmla="*/ 149 w 298"/>
                <a:gd name="T3" fmla="*/ 435 h 435"/>
                <a:gd name="T4" fmla="*/ 0 w 298"/>
                <a:gd name="T5" fmla="*/ 149 h 435"/>
                <a:gd name="T6" fmla="*/ 149 w 298"/>
                <a:gd name="T7" fmla="*/ 0 h 435"/>
                <a:gd name="T8" fmla="*/ 298 w 298"/>
                <a:gd name="T9" fmla="*/ 14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435">
                  <a:moveTo>
                    <a:pt x="298" y="149"/>
                  </a:moveTo>
                  <a:cubicBezTo>
                    <a:pt x="298" y="268"/>
                    <a:pt x="149" y="435"/>
                    <a:pt x="149" y="435"/>
                  </a:cubicBezTo>
                  <a:cubicBezTo>
                    <a:pt x="149" y="435"/>
                    <a:pt x="0" y="265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8" y="67"/>
                    <a:pt x="298" y="14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2940051" y="1790701"/>
              <a:ext cx="257175" cy="746125"/>
            </a:xfrm>
            <a:custGeom>
              <a:avLst/>
              <a:gdLst>
                <a:gd name="T0" fmla="*/ 0 w 149"/>
                <a:gd name="T1" fmla="*/ 0 h 435"/>
                <a:gd name="T2" fmla="*/ 0 w 149"/>
                <a:gd name="T3" fmla="*/ 435 h 435"/>
                <a:gd name="T4" fmla="*/ 149 w 149"/>
                <a:gd name="T5" fmla="*/ 149 h 435"/>
                <a:gd name="T6" fmla="*/ 0 w 149"/>
                <a:gd name="T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435">
                  <a:moveTo>
                    <a:pt x="0" y="0"/>
                  </a:move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149" y="268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2746376" y="1855788"/>
              <a:ext cx="387350" cy="3825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06450" y="5332413"/>
            <a:ext cx="32162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 eaLnBrk="1" hangingPunct="1"/>
            <a:r>
              <a:rPr lang="es-PE" sz="1400" dirty="0" err="1" smtClean="0"/>
              <a:t>UPP</a:t>
            </a:r>
            <a:r>
              <a:rPr lang="es-PE" sz="1400" dirty="0" smtClean="0"/>
              <a:t>/DIEM/</a:t>
            </a:r>
            <a:r>
              <a:rPr lang="es-PE" sz="1400" dirty="0" err="1" smtClean="0"/>
              <a:t>DGOS</a:t>
            </a:r>
            <a:r>
              <a:rPr lang="es-PE" sz="1400" dirty="0" smtClean="0"/>
              <a:t>, capacita a equipo técnico de los </a:t>
            </a:r>
            <a:r>
              <a:rPr lang="es-PE" sz="1400" dirty="0" err="1" smtClean="0"/>
              <a:t>EESS</a:t>
            </a:r>
            <a:r>
              <a:rPr lang="es-PE" sz="1400" dirty="0" smtClean="0"/>
              <a:t> para la formulación de los Planes</a:t>
            </a:r>
            <a:r>
              <a:rPr lang="en-US" sz="1400" b="1" dirty="0" smtClean="0"/>
              <a:t>.</a:t>
            </a:r>
            <a:endParaRPr lang="id-ID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98581" y="5059363"/>
            <a:ext cx="342414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 smtClean="0">
                <a:latin typeface="+mj-lt"/>
              </a:rPr>
              <a:t>Taller para formulación de PEES/</a:t>
            </a:r>
            <a:r>
              <a:rPr lang="en-US" sz="1600" b="1" u="sng" dirty="0" err="1" smtClean="0">
                <a:latin typeface="+mj-lt"/>
              </a:rPr>
              <a:t>PMMES</a:t>
            </a:r>
            <a:endParaRPr lang="id-ID" sz="1600" b="1" u="sng" dirty="0">
              <a:latin typeface="+mj-lt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497138" y="3994150"/>
            <a:ext cx="32178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 eaLnBrk="1" hangingPunct="1"/>
            <a:r>
              <a:rPr lang="es-PE" sz="1400" dirty="0" smtClean="0"/>
              <a:t>Luego de 30 días, las UE remiten a la </a:t>
            </a:r>
            <a:r>
              <a:rPr lang="es-PE" sz="1400" dirty="0" err="1" smtClean="0"/>
              <a:t>DGOS</a:t>
            </a:r>
            <a:r>
              <a:rPr lang="es-PE" sz="1400" dirty="0" smtClean="0"/>
              <a:t>/DIEM, sus planes formulados de acuerdo a lo establecido en el taller</a:t>
            </a:r>
            <a:r>
              <a:rPr lang="en-US" sz="1400" b="1" dirty="0" smtClean="0"/>
              <a:t>.</a:t>
            </a:r>
            <a:endParaRPr lang="id-ID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2960912" y="3721100"/>
            <a:ext cx="275408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 err="1" smtClean="0">
                <a:latin typeface="+mj-lt"/>
              </a:rPr>
              <a:t>Entrega</a:t>
            </a:r>
            <a:r>
              <a:rPr lang="en-US" sz="1600" b="1" u="sng" dirty="0" smtClean="0">
                <a:latin typeface="+mj-lt"/>
              </a:rPr>
              <a:t> de Planes PEES/</a:t>
            </a:r>
            <a:r>
              <a:rPr lang="en-US" sz="1600" b="1" u="sng" dirty="0" err="1" smtClean="0">
                <a:latin typeface="+mj-lt"/>
              </a:rPr>
              <a:t>PMMES</a:t>
            </a:r>
            <a:endParaRPr lang="id-ID" sz="1600" b="1" u="sng" dirty="0">
              <a:latin typeface="+mj-lt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654425" y="2824163"/>
            <a:ext cx="32162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 eaLnBrk="1" hangingPunct="1"/>
            <a:r>
              <a:rPr lang="es-PE" sz="1400" dirty="0" smtClean="0"/>
              <a:t>La </a:t>
            </a:r>
            <a:r>
              <a:rPr lang="es-PE" sz="1400" dirty="0" err="1" smtClean="0"/>
              <a:t>UPP</a:t>
            </a:r>
            <a:r>
              <a:rPr lang="es-PE" sz="1400" dirty="0" smtClean="0"/>
              <a:t>/DIEM, revisa los planes presentados y remite a </a:t>
            </a:r>
            <a:r>
              <a:rPr lang="es-PE" sz="1400" dirty="0" err="1" smtClean="0"/>
              <a:t>OGPPM</a:t>
            </a:r>
            <a:r>
              <a:rPr lang="es-PE" sz="1400" dirty="0" smtClean="0"/>
              <a:t> para tramite de aprobación mediante </a:t>
            </a:r>
            <a:r>
              <a:rPr lang="es-PE" sz="1400" dirty="0" err="1" smtClean="0"/>
              <a:t>RM</a:t>
            </a:r>
            <a:r>
              <a:rPr lang="en-US" sz="1400" b="1" dirty="0" smtClean="0"/>
              <a:t>.</a:t>
            </a:r>
            <a:endParaRPr lang="id-ID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4374504" y="2551113"/>
            <a:ext cx="249619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600" b="1" u="sng" dirty="0" smtClean="0">
                <a:latin typeface="+mj-lt"/>
              </a:rPr>
              <a:t>Aprobación de PEES/</a:t>
            </a:r>
            <a:r>
              <a:rPr lang="es-PE" sz="1600" b="1" u="sng" dirty="0" err="1" smtClean="0">
                <a:latin typeface="+mj-lt"/>
              </a:rPr>
              <a:t>PMMES</a:t>
            </a:r>
            <a:endParaRPr lang="id-ID" sz="1600" b="1" u="sng" dirty="0">
              <a:latin typeface="+mj-lt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940300" y="1644650"/>
            <a:ext cx="32162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 eaLnBrk="1" hangingPunct="1"/>
            <a:r>
              <a:rPr lang="es-PE" sz="1400" dirty="0" smtClean="0"/>
              <a:t>De acuerdo a la prelación, se autoriza presupuesto para la adquisición y mantenimiento del equipamiento e infraestructura priorizada</a:t>
            </a:r>
            <a:r>
              <a:rPr lang="en-US" sz="1400" b="1" dirty="0" smtClean="0"/>
              <a:t>.</a:t>
            </a:r>
            <a:endParaRPr lang="id-ID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5802533" y="1371600"/>
            <a:ext cx="235404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 err="1" smtClean="0">
                <a:latin typeface="+mj-lt"/>
              </a:rPr>
              <a:t>Asignación</a:t>
            </a:r>
            <a:r>
              <a:rPr lang="en-US" sz="1600" b="1" u="sng" dirty="0" smtClean="0">
                <a:latin typeface="+mj-lt"/>
              </a:rPr>
              <a:t> de </a:t>
            </a:r>
            <a:r>
              <a:rPr lang="en-US" sz="1600" b="1" u="sng" dirty="0" err="1" smtClean="0">
                <a:latin typeface="+mj-lt"/>
              </a:rPr>
              <a:t>presupuesto</a:t>
            </a:r>
            <a:endParaRPr lang="id-ID" sz="1600" b="1" u="sng" dirty="0">
              <a:latin typeface="+mj-lt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4770438" y="5511800"/>
            <a:ext cx="1922462" cy="0"/>
          </a:xfrm>
          <a:prstGeom prst="straightConnector1">
            <a:avLst/>
          </a:prstGeom>
          <a:ln w="19050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6438900" y="4203700"/>
            <a:ext cx="1557338" cy="0"/>
          </a:xfrm>
          <a:prstGeom prst="straightConnector1">
            <a:avLst/>
          </a:prstGeom>
          <a:ln w="1905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7651750" y="3060700"/>
            <a:ext cx="1557338" cy="0"/>
          </a:xfrm>
          <a:prstGeom prst="straightConnector1">
            <a:avLst/>
          </a:prstGeom>
          <a:ln w="1905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8810625" y="1831975"/>
            <a:ext cx="984250" cy="0"/>
          </a:xfrm>
          <a:prstGeom prst="straightConnector1">
            <a:avLst/>
          </a:prstGeom>
          <a:ln w="19050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54838" y="5313363"/>
            <a:ext cx="5540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01</a:t>
            </a:r>
            <a:endParaRPr lang="id-ID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99450" y="4035425"/>
            <a:ext cx="4603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2"/>
                </a:solidFill>
                <a:latin typeface="+mj-lt"/>
              </a:rPr>
              <a:t>02</a:t>
            </a:r>
            <a:endParaRPr lang="id-ID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77363" y="2928938"/>
            <a:ext cx="4270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3"/>
                </a:solidFill>
                <a:latin typeface="+mj-lt"/>
              </a:rPr>
              <a:t>03</a:t>
            </a:r>
            <a:endParaRPr lang="id-ID" sz="14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080625" y="1639888"/>
            <a:ext cx="4000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4"/>
                </a:solidFill>
                <a:latin typeface="+mj-lt"/>
              </a:rPr>
              <a:t>04</a:t>
            </a:r>
            <a:endParaRPr lang="id-ID" sz="14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01756" name="Slide Number Placeholder 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D5CDE1-D1D9-4E19-A7F4-8A55E18C1E7B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0" name="Slide Number Placeholder 2"/>
          <p:cNvSpPr txBox="1">
            <a:spLocks noChangeArrowheads="1"/>
          </p:cNvSpPr>
          <p:nvPr/>
        </p:nvSpPr>
        <p:spPr bwMode="auto">
          <a:xfrm>
            <a:off x="11261725" y="411163"/>
            <a:ext cx="6413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s-PE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4C8E89-B673-409F-A014-61BECA003E94}" type="slidenum">
              <a:rPr lang="en-US" smtClean="0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2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RUTA DE TRABAJO PEES/</a:t>
            </a:r>
            <a:r>
              <a:rPr lang="es-PE" sz="2000" dirty="0" err="1" smtClean="0">
                <a:solidFill>
                  <a:schemeClr val="bg1"/>
                </a:solidFill>
              </a:rPr>
              <a:t>PMMES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sp>
        <p:nvSpPr>
          <p:cNvPr id="53" name="Freeform 47"/>
          <p:cNvSpPr>
            <a:spLocks noEditPoints="1"/>
          </p:cNvSpPr>
          <p:nvPr/>
        </p:nvSpPr>
        <p:spPr bwMode="auto">
          <a:xfrm>
            <a:off x="4129601" y="5313363"/>
            <a:ext cx="469387" cy="319088"/>
          </a:xfrm>
          <a:custGeom>
            <a:avLst/>
            <a:gdLst>
              <a:gd name="T0" fmla="*/ 2 w 108"/>
              <a:gd name="T1" fmla="*/ 80 h 80"/>
              <a:gd name="T2" fmla="*/ 1 w 108"/>
              <a:gd name="T3" fmla="*/ 61 h 80"/>
              <a:gd name="T4" fmla="*/ 6 w 108"/>
              <a:gd name="T5" fmla="*/ 56 h 80"/>
              <a:gd name="T6" fmla="*/ 8 w 108"/>
              <a:gd name="T7" fmla="*/ 54 h 80"/>
              <a:gd name="T8" fmla="*/ 6 w 108"/>
              <a:gd name="T9" fmla="*/ 51 h 80"/>
              <a:gd name="T10" fmla="*/ 3 w 108"/>
              <a:gd name="T11" fmla="*/ 45 h 80"/>
              <a:gd name="T12" fmla="*/ 1 w 108"/>
              <a:gd name="T13" fmla="*/ 38 h 80"/>
              <a:gd name="T14" fmla="*/ 0 w 108"/>
              <a:gd name="T15" fmla="*/ 25 h 80"/>
              <a:gd name="T16" fmla="*/ 3 w 108"/>
              <a:gd name="T17" fmla="*/ 17 h 80"/>
              <a:gd name="T18" fmla="*/ 7 w 108"/>
              <a:gd name="T19" fmla="*/ 15 h 80"/>
              <a:gd name="T20" fmla="*/ 17 w 108"/>
              <a:gd name="T21" fmla="*/ 12 h 80"/>
              <a:gd name="T22" fmla="*/ 25 w 108"/>
              <a:gd name="T23" fmla="*/ 14 h 80"/>
              <a:gd name="T24" fmla="*/ 29 w 108"/>
              <a:gd name="T25" fmla="*/ 18 h 80"/>
              <a:gd name="T26" fmla="*/ 32 w 108"/>
              <a:gd name="T27" fmla="*/ 25 h 80"/>
              <a:gd name="T28" fmla="*/ 31 w 108"/>
              <a:gd name="T29" fmla="*/ 35 h 80"/>
              <a:gd name="T30" fmla="*/ 32 w 108"/>
              <a:gd name="T31" fmla="*/ 40 h 80"/>
              <a:gd name="T32" fmla="*/ 30 w 108"/>
              <a:gd name="T33" fmla="*/ 46 h 80"/>
              <a:gd name="T34" fmla="*/ 27 w 108"/>
              <a:gd name="T35" fmla="*/ 53 h 80"/>
              <a:gd name="T36" fmla="*/ 26 w 108"/>
              <a:gd name="T37" fmla="*/ 56 h 80"/>
              <a:gd name="T38" fmla="*/ 28 w 108"/>
              <a:gd name="T39" fmla="*/ 57 h 80"/>
              <a:gd name="T40" fmla="*/ 103 w 108"/>
              <a:gd name="T41" fmla="*/ 73 h 80"/>
              <a:gd name="T42" fmla="*/ 6 w 108"/>
              <a:gd name="T43" fmla="*/ 80 h 80"/>
              <a:gd name="T44" fmla="*/ 36 w 108"/>
              <a:gd name="T45" fmla="*/ 57 h 80"/>
              <a:gd name="T46" fmla="*/ 42 w 108"/>
              <a:gd name="T47" fmla="*/ 51 h 80"/>
              <a:gd name="T48" fmla="*/ 44 w 108"/>
              <a:gd name="T49" fmla="*/ 50 h 80"/>
              <a:gd name="T50" fmla="*/ 41 w 108"/>
              <a:gd name="T51" fmla="*/ 46 h 80"/>
              <a:gd name="T52" fmla="*/ 38 w 108"/>
              <a:gd name="T53" fmla="*/ 39 h 80"/>
              <a:gd name="T54" fmla="*/ 36 w 108"/>
              <a:gd name="T55" fmla="*/ 30 h 80"/>
              <a:gd name="T56" fmla="*/ 36 w 108"/>
              <a:gd name="T57" fmla="*/ 20 h 80"/>
              <a:gd name="T58" fmla="*/ 38 w 108"/>
              <a:gd name="T59" fmla="*/ 5 h 80"/>
              <a:gd name="T60" fmla="*/ 43 w 108"/>
              <a:gd name="T61" fmla="*/ 4 h 80"/>
              <a:gd name="T62" fmla="*/ 56 w 108"/>
              <a:gd name="T63" fmla="*/ 0 h 80"/>
              <a:gd name="T64" fmla="*/ 66 w 108"/>
              <a:gd name="T65" fmla="*/ 3 h 80"/>
              <a:gd name="T66" fmla="*/ 70 w 108"/>
              <a:gd name="T67" fmla="*/ 7 h 80"/>
              <a:gd name="T68" fmla="*/ 73 w 108"/>
              <a:gd name="T69" fmla="*/ 16 h 80"/>
              <a:gd name="T70" fmla="*/ 73 w 108"/>
              <a:gd name="T71" fmla="*/ 27 h 80"/>
              <a:gd name="T72" fmla="*/ 72 w 108"/>
              <a:gd name="T73" fmla="*/ 37 h 80"/>
              <a:gd name="T74" fmla="*/ 69 w 108"/>
              <a:gd name="T75" fmla="*/ 40 h 80"/>
              <a:gd name="T76" fmla="*/ 66 w 108"/>
              <a:gd name="T77" fmla="*/ 48 h 80"/>
              <a:gd name="T78" fmla="*/ 67 w 108"/>
              <a:gd name="T79" fmla="*/ 52 h 80"/>
              <a:gd name="T80" fmla="*/ 108 w 108"/>
              <a:gd name="T81" fmla="*/ 24 h 80"/>
              <a:gd name="T82" fmla="*/ 108 w 108"/>
              <a:gd name="T83" fmla="*/ 35 h 80"/>
              <a:gd name="T84" fmla="*/ 107 w 108"/>
              <a:gd name="T85" fmla="*/ 44 h 80"/>
              <a:gd name="T86" fmla="*/ 104 w 108"/>
              <a:gd name="T87" fmla="*/ 51 h 80"/>
              <a:gd name="T88" fmla="*/ 102 w 108"/>
              <a:gd name="T89" fmla="*/ 54 h 80"/>
              <a:gd name="T90" fmla="*/ 103 w 108"/>
              <a:gd name="T91" fmla="*/ 56 h 80"/>
              <a:gd name="T92" fmla="*/ 108 w 108"/>
              <a:gd name="T93" fmla="*/ 80 h 80"/>
              <a:gd name="T94" fmla="*/ 104 w 108"/>
              <a:gd name="T95" fmla="*/ 67 h 80"/>
              <a:gd name="T96" fmla="*/ 82 w 108"/>
              <a:gd name="T97" fmla="*/ 56 h 80"/>
              <a:gd name="T98" fmla="*/ 83 w 108"/>
              <a:gd name="T99" fmla="*/ 53 h 80"/>
              <a:gd name="T100" fmla="*/ 80 w 108"/>
              <a:gd name="T101" fmla="*/ 46 h 80"/>
              <a:gd name="T102" fmla="*/ 78 w 108"/>
              <a:gd name="T103" fmla="*/ 43 h 80"/>
              <a:gd name="T104" fmla="*/ 77 w 108"/>
              <a:gd name="T105" fmla="*/ 35 h 80"/>
              <a:gd name="T106" fmla="*/ 77 w 108"/>
              <a:gd name="T107" fmla="*/ 27 h 80"/>
              <a:gd name="T108" fmla="*/ 77 w 108"/>
              <a:gd name="T109" fmla="*/ 20 h 80"/>
              <a:gd name="T110" fmla="*/ 82 w 108"/>
              <a:gd name="T111" fmla="*/ 16 h 80"/>
              <a:gd name="T112" fmla="*/ 90 w 108"/>
              <a:gd name="T113" fmla="*/ 12 h 80"/>
              <a:gd name="T114" fmla="*/ 98 w 108"/>
              <a:gd name="T115" fmla="*/ 13 h 80"/>
              <a:gd name="T116" fmla="*/ 104 w 108"/>
              <a:gd name="T117" fmla="*/ 16 h 80"/>
              <a:gd name="T118" fmla="*/ 107 w 108"/>
              <a:gd name="T119" fmla="*/ 2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" h="80">
                <a:moveTo>
                  <a:pt x="28" y="57"/>
                </a:moveTo>
                <a:cubicBezTo>
                  <a:pt x="14" y="62"/>
                  <a:pt x="7" y="66"/>
                  <a:pt x="5" y="67"/>
                </a:cubicBezTo>
                <a:cubicBezTo>
                  <a:pt x="3" y="69"/>
                  <a:pt x="2" y="73"/>
                  <a:pt x="2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61"/>
                  <a:pt x="0" y="61"/>
                  <a:pt x="0" y="61"/>
                </a:cubicBezTo>
                <a:cubicBezTo>
                  <a:pt x="1" y="61"/>
                  <a:pt x="1" y="61"/>
                  <a:pt x="1" y="61"/>
                </a:cubicBezTo>
                <a:cubicBezTo>
                  <a:pt x="2" y="61"/>
                  <a:pt x="3" y="60"/>
                  <a:pt x="4" y="59"/>
                </a:cubicBezTo>
                <a:cubicBezTo>
                  <a:pt x="5" y="58"/>
                  <a:pt x="5" y="57"/>
                  <a:pt x="6" y="57"/>
                </a:cubicBezTo>
                <a:cubicBezTo>
                  <a:pt x="6" y="56"/>
                  <a:pt x="6" y="56"/>
                  <a:pt x="6" y="56"/>
                </a:cubicBezTo>
                <a:cubicBezTo>
                  <a:pt x="6" y="56"/>
                  <a:pt x="6" y="56"/>
                  <a:pt x="7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7" y="55"/>
                  <a:pt x="8" y="55"/>
                  <a:pt x="8" y="54"/>
                </a:cubicBezTo>
                <a:cubicBezTo>
                  <a:pt x="8" y="54"/>
                  <a:pt x="7" y="53"/>
                  <a:pt x="7" y="53"/>
                </a:cubicBezTo>
                <a:cubicBezTo>
                  <a:pt x="7" y="53"/>
                  <a:pt x="7" y="53"/>
                  <a:pt x="7" y="53"/>
                </a:cubicBezTo>
                <a:cubicBezTo>
                  <a:pt x="6" y="53"/>
                  <a:pt x="6" y="52"/>
                  <a:pt x="6" y="51"/>
                </a:cubicBezTo>
                <a:cubicBezTo>
                  <a:pt x="5" y="50"/>
                  <a:pt x="5" y="49"/>
                  <a:pt x="5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46"/>
                  <a:pt x="4" y="46"/>
                  <a:pt x="3" y="45"/>
                </a:cubicBezTo>
                <a:cubicBezTo>
                  <a:pt x="3" y="45"/>
                  <a:pt x="2" y="44"/>
                  <a:pt x="2" y="43"/>
                </a:cubicBezTo>
                <a:cubicBezTo>
                  <a:pt x="2" y="43"/>
                  <a:pt x="1" y="42"/>
                  <a:pt x="1" y="40"/>
                </a:cubicBezTo>
                <a:cubicBezTo>
                  <a:pt x="1" y="40"/>
                  <a:pt x="1" y="39"/>
                  <a:pt x="1" y="38"/>
                </a:cubicBezTo>
                <a:cubicBezTo>
                  <a:pt x="1" y="37"/>
                  <a:pt x="1" y="36"/>
                  <a:pt x="1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1" y="33"/>
                  <a:pt x="1" y="30"/>
                  <a:pt x="0" y="25"/>
                </a:cubicBezTo>
                <a:cubicBezTo>
                  <a:pt x="0" y="24"/>
                  <a:pt x="0" y="24"/>
                  <a:pt x="0" y="24"/>
                </a:cubicBezTo>
                <a:cubicBezTo>
                  <a:pt x="1" y="23"/>
                  <a:pt x="1" y="22"/>
                  <a:pt x="1" y="20"/>
                </a:cubicBezTo>
                <a:cubicBezTo>
                  <a:pt x="2" y="18"/>
                  <a:pt x="3" y="17"/>
                  <a:pt x="3" y="17"/>
                </a:cubicBezTo>
                <a:cubicBezTo>
                  <a:pt x="4" y="16"/>
                  <a:pt x="4" y="16"/>
                  <a:pt x="5" y="16"/>
                </a:cubicBezTo>
                <a:cubicBezTo>
                  <a:pt x="5" y="16"/>
                  <a:pt x="6" y="16"/>
                  <a:pt x="6" y="16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4"/>
                  <a:pt x="9" y="13"/>
                </a:cubicBezTo>
                <a:cubicBezTo>
                  <a:pt x="11" y="12"/>
                  <a:pt x="12" y="12"/>
                  <a:pt x="14" y="12"/>
                </a:cubicBezTo>
                <a:cubicBezTo>
                  <a:pt x="16" y="12"/>
                  <a:pt x="17" y="12"/>
                  <a:pt x="17" y="12"/>
                </a:cubicBezTo>
                <a:cubicBezTo>
                  <a:pt x="17" y="12"/>
                  <a:pt x="18" y="12"/>
                  <a:pt x="18" y="12"/>
                </a:cubicBezTo>
                <a:cubicBezTo>
                  <a:pt x="18" y="12"/>
                  <a:pt x="19" y="12"/>
                  <a:pt x="22" y="13"/>
                </a:cubicBezTo>
                <a:cubicBezTo>
                  <a:pt x="23" y="13"/>
                  <a:pt x="24" y="14"/>
                  <a:pt x="25" y="14"/>
                </a:cubicBezTo>
                <a:cubicBezTo>
                  <a:pt x="26" y="15"/>
                  <a:pt x="26" y="15"/>
                  <a:pt x="26" y="15"/>
                </a:cubicBezTo>
                <a:cubicBezTo>
                  <a:pt x="27" y="15"/>
                  <a:pt x="28" y="16"/>
                  <a:pt x="28" y="16"/>
                </a:cubicBezTo>
                <a:cubicBezTo>
                  <a:pt x="29" y="17"/>
                  <a:pt x="29" y="18"/>
                  <a:pt x="29" y="18"/>
                </a:cubicBezTo>
                <a:cubicBezTo>
                  <a:pt x="29" y="18"/>
                  <a:pt x="30" y="18"/>
                  <a:pt x="30" y="19"/>
                </a:cubicBezTo>
                <a:cubicBezTo>
                  <a:pt x="31" y="20"/>
                  <a:pt x="31" y="21"/>
                  <a:pt x="31" y="21"/>
                </a:cubicBezTo>
                <a:cubicBezTo>
                  <a:pt x="32" y="22"/>
                  <a:pt x="32" y="23"/>
                  <a:pt x="32" y="25"/>
                </a:cubicBezTo>
                <a:cubicBezTo>
                  <a:pt x="32" y="27"/>
                  <a:pt x="32" y="27"/>
                  <a:pt x="32" y="27"/>
                </a:cubicBezTo>
                <a:cubicBezTo>
                  <a:pt x="32" y="28"/>
                  <a:pt x="32" y="29"/>
                  <a:pt x="32" y="30"/>
                </a:cubicBezTo>
                <a:cubicBezTo>
                  <a:pt x="31" y="35"/>
                  <a:pt x="31" y="35"/>
                  <a:pt x="31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3" y="36"/>
                  <a:pt x="33" y="37"/>
                  <a:pt x="33" y="38"/>
                </a:cubicBezTo>
                <a:cubicBezTo>
                  <a:pt x="33" y="39"/>
                  <a:pt x="33" y="40"/>
                  <a:pt x="32" y="40"/>
                </a:cubicBezTo>
                <a:cubicBezTo>
                  <a:pt x="32" y="42"/>
                  <a:pt x="32" y="43"/>
                  <a:pt x="32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9"/>
                  <a:pt x="28" y="50"/>
                  <a:pt x="28" y="51"/>
                </a:cubicBezTo>
                <a:cubicBezTo>
                  <a:pt x="28" y="52"/>
                  <a:pt x="27" y="53"/>
                  <a:pt x="27" y="53"/>
                </a:cubicBezTo>
                <a:cubicBezTo>
                  <a:pt x="27" y="53"/>
                  <a:pt x="26" y="53"/>
                  <a:pt x="26" y="53"/>
                </a:cubicBezTo>
                <a:cubicBezTo>
                  <a:pt x="26" y="53"/>
                  <a:pt x="26" y="54"/>
                  <a:pt x="26" y="54"/>
                </a:cubicBezTo>
                <a:cubicBezTo>
                  <a:pt x="26" y="55"/>
                  <a:pt x="26" y="55"/>
                  <a:pt x="26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8" y="56"/>
                  <a:pt x="28" y="57"/>
                </a:cubicBezTo>
                <a:close/>
                <a:moveTo>
                  <a:pt x="73" y="57"/>
                </a:moveTo>
                <a:cubicBezTo>
                  <a:pt x="91" y="65"/>
                  <a:pt x="101" y="69"/>
                  <a:pt x="102" y="70"/>
                </a:cubicBezTo>
                <a:cubicBezTo>
                  <a:pt x="102" y="70"/>
                  <a:pt x="102" y="71"/>
                  <a:pt x="103" y="73"/>
                </a:cubicBezTo>
                <a:cubicBezTo>
                  <a:pt x="103" y="75"/>
                  <a:pt x="103" y="77"/>
                  <a:pt x="103" y="78"/>
                </a:cubicBezTo>
                <a:cubicBezTo>
                  <a:pt x="103" y="80"/>
                  <a:pt x="103" y="80"/>
                  <a:pt x="103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6" y="80"/>
                  <a:pt x="6" y="79"/>
                  <a:pt x="6" y="79"/>
                </a:cubicBezTo>
                <a:cubicBezTo>
                  <a:pt x="6" y="74"/>
                  <a:pt x="7" y="71"/>
                  <a:pt x="8" y="70"/>
                </a:cubicBezTo>
                <a:cubicBezTo>
                  <a:pt x="9" y="69"/>
                  <a:pt x="18" y="65"/>
                  <a:pt x="36" y="57"/>
                </a:cubicBezTo>
                <a:cubicBezTo>
                  <a:pt x="37" y="57"/>
                  <a:pt x="38" y="56"/>
                  <a:pt x="39" y="55"/>
                </a:cubicBezTo>
                <a:cubicBezTo>
                  <a:pt x="40" y="54"/>
                  <a:pt x="41" y="53"/>
                  <a:pt x="41" y="53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51"/>
                  <a:pt x="42" y="51"/>
                  <a:pt x="42" y="52"/>
                </a:cubicBezTo>
                <a:cubicBezTo>
                  <a:pt x="43" y="52"/>
                  <a:pt x="43" y="52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4" y="49"/>
                  <a:pt x="44" y="49"/>
                  <a:pt x="43" y="48"/>
                </a:cubicBezTo>
                <a:cubicBezTo>
                  <a:pt x="43" y="48"/>
                  <a:pt x="43" y="48"/>
                  <a:pt x="43" y="48"/>
                </a:cubicBezTo>
                <a:cubicBezTo>
                  <a:pt x="42" y="48"/>
                  <a:pt x="42" y="47"/>
                  <a:pt x="41" y="46"/>
                </a:cubicBezTo>
                <a:cubicBezTo>
                  <a:pt x="41" y="45"/>
                  <a:pt x="41" y="43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39" y="40"/>
                  <a:pt x="39" y="40"/>
                  <a:pt x="38" y="39"/>
                </a:cubicBezTo>
                <a:cubicBezTo>
                  <a:pt x="38" y="39"/>
                  <a:pt x="37" y="38"/>
                  <a:pt x="37" y="37"/>
                </a:cubicBezTo>
                <a:cubicBezTo>
                  <a:pt x="37" y="36"/>
                  <a:pt x="36" y="35"/>
                  <a:pt x="36" y="33"/>
                </a:cubicBezTo>
                <a:cubicBezTo>
                  <a:pt x="36" y="32"/>
                  <a:pt x="36" y="31"/>
                  <a:pt x="36" y="30"/>
                </a:cubicBezTo>
                <a:cubicBezTo>
                  <a:pt x="36" y="29"/>
                  <a:pt x="36" y="28"/>
                  <a:pt x="36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6"/>
                  <a:pt x="36" y="24"/>
                  <a:pt x="36" y="20"/>
                </a:cubicBezTo>
                <a:cubicBezTo>
                  <a:pt x="35" y="17"/>
                  <a:pt x="35" y="15"/>
                  <a:pt x="35" y="14"/>
                </a:cubicBezTo>
                <a:cubicBezTo>
                  <a:pt x="35" y="13"/>
                  <a:pt x="36" y="12"/>
                  <a:pt x="36" y="9"/>
                </a:cubicBezTo>
                <a:cubicBezTo>
                  <a:pt x="37" y="7"/>
                  <a:pt x="38" y="6"/>
                  <a:pt x="38" y="5"/>
                </a:cubicBezTo>
                <a:cubicBezTo>
                  <a:pt x="39" y="5"/>
                  <a:pt x="39" y="5"/>
                  <a:pt x="40" y="4"/>
                </a:cubicBezTo>
                <a:cubicBezTo>
                  <a:pt x="41" y="4"/>
                  <a:pt x="41" y="4"/>
                  <a:pt x="42" y="4"/>
                </a:cubicBezTo>
                <a:cubicBezTo>
                  <a:pt x="43" y="4"/>
                  <a:pt x="43" y="4"/>
                  <a:pt x="43" y="4"/>
                </a:cubicBezTo>
                <a:cubicBezTo>
                  <a:pt x="43" y="3"/>
                  <a:pt x="44" y="2"/>
                  <a:pt x="46" y="1"/>
                </a:cubicBezTo>
                <a:cubicBezTo>
                  <a:pt x="47" y="0"/>
                  <a:pt x="49" y="0"/>
                  <a:pt x="52" y="0"/>
                </a:cubicBezTo>
                <a:cubicBezTo>
                  <a:pt x="54" y="0"/>
                  <a:pt x="55" y="0"/>
                  <a:pt x="56" y="0"/>
                </a:cubicBezTo>
                <a:cubicBezTo>
                  <a:pt x="56" y="0"/>
                  <a:pt x="58" y="0"/>
                  <a:pt x="61" y="1"/>
                </a:cubicBezTo>
                <a:cubicBezTo>
                  <a:pt x="62" y="1"/>
                  <a:pt x="63" y="2"/>
                  <a:pt x="63" y="2"/>
                </a:cubicBezTo>
                <a:cubicBezTo>
                  <a:pt x="64" y="2"/>
                  <a:pt x="65" y="3"/>
                  <a:pt x="66" y="3"/>
                </a:cubicBezTo>
                <a:cubicBezTo>
                  <a:pt x="67" y="4"/>
                  <a:pt x="67" y="4"/>
                  <a:pt x="67" y="4"/>
                </a:cubicBezTo>
                <a:cubicBezTo>
                  <a:pt x="67" y="4"/>
                  <a:pt x="68" y="5"/>
                  <a:pt x="68" y="5"/>
                </a:cubicBezTo>
                <a:cubicBezTo>
                  <a:pt x="69" y="6"/>
                  <a:pt x="69" y="7"/>
                  <a:pt x="70" y="7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10"/>
                  <a:pt x="72" y="10"/>
                  <a:pt x="72" y="10"/>
                </a:cubicBezTo>
                <a:cubicBezTo>
                  <a:pt x="73" y="11"/>
                  <a:pt x="73" y="13"/>
                  <a:pt x="73" y="16"/>
                </a:cubicBezTo>
                <a:cubicBezTo>
                  <a:pt x="73" y="19"/>
                  <a:pt x="73" y="22"/>
                  <a:pt x="73" y="24"/>
                </a:cubicBezTo>
                <a:cubicBezTo>
                  <a:pt x="72" y="27"/>
                  <a:pt x="72" y="27"/>
                  <a:pt x="72" y="27"/>
                </a:cubicBezTo>
                <a:cubicBezTo>
                  <a:pt x="73" y="27"/>
                  <a:pt x="73" y="27"/>
                  <a:pt x="73" y="27"/>
                </a:cubicBezTo>
                <a:cubicBezTo>
                  <a:pt x="73" y="28"/>
                  <a:pt x="73" y="29"/>
                  <a:pt x="73" y="30"/>
                </a:cubicBezTo>
                <a:cubicBezTo>
                  <a:pt x="73" y="31"/>
                  <a:pt x="73" y="32"/>
                  <a:pt x="73" y="33"/>
                </a:cubicBezTo>
                <a:cubicBezTo>
                  <a:pt x="73" y="35"/>
                  <a:pt x="73" y="36"/>
                  <a:pt x="72" y="37"/>
                </a:cubicBezTo>
                <a:cubicBezTo>
                  <a:pt x="72" y="38"/>
                  <a:pt x="71" y="39"/>
                  <a:pt x="71" y="39"/>
                </a:cubicBezTo>
                <a:cubicBezTo>
                  <a:pt x="70" y="40"/>
                  <a:pt x="70" y="40"/>
                  <a:pt x="70" y="40"/>
                </a:cubicBezTo>
                <a:cubicBezTo>
                  <a:pt x="69" y="40"/>
                  <a:pt x="69" y="40"/>
                  <a:pt x="69" y="40"/>
                </a:cubicBezTo>
                <a:cubicBezTo>
                  <a:pt x="69" y="43"/>
                  <a:pt x="68" y="45"/>
                  <a:pt x="68" y="46"/>
                </a:cubicBezTo>
                <a:cubicBezTo>
                  <a:pt x="67" y="47"/>
                  <a:pt x="67" y="48"/>
                  <a:pt x="67" y="48"/>
                </a:cubicBezTo>
                <a:cubicBezTo>
                  <a:pt x="66" y="48"/>
                  <a:pt x="66" y="48"/>
                  <a:pt x="66" y="48"/>
                </a:cubicBezTo>
                <a:cubicBezTo>
                  <a:pt x="65" y="49"/>
                  <a:pt x="65" y="49"/>
                  <a:pt x="65" y="50"/>
                </a:cubicBezTo>
                <a:cubicBezTo>
                  <a:pt x="65" y="50"/>
                  <a:pt x="66" y="51"/>
                  <a:pt x="66" y="51"/>
                </a:cubicBezTo>
                <a:cubicBezTo>
                  <a:pt x="66" y="52"/>
                  <a:pt x="67" y="52"/>
                  <a:pt x="67" y="52"/>
                </a:cubicBezTo>
                <a:cubicBezTo>
                  <a:pt x="67" y="51"/>
                  <a:pt x="67" y="51"/>
                  <a:pt x="67" y="51"/>
                </a:cubicBezTo>
                <a:cubicBezTo>
                  <a:pt x="68" y="54"/>
                  <a:pt x="70" y="56"/>
                  <a:pt x="73" y="57"/>
                </a:cubicBezTo>
                <a:close/>
                <a:moveTo>
                  <a:pt x="108" y="24"/>
                </a:moveTo>
                <a:cubicBezTo>
                  <a:pt x="108" y="29"/>
                  <a:pt x="108" y="29"/>
                  <a:pt x="108" y="29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08" y="41"/>
                  <a:pt x="108" y="43"/>
                  <a:pt x="107" y="44"/>
                </a:cubicBezTo>
                <a:cubicBezTo>
                  <a:pt x="107" y="45"/>
                  <a:pt x="106" y="46"/>
                  <a:pt x="106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9"/>
                  <a:pt x="104" y="50"/>
                  <a:pt x="104" y="51"/>
                </a:cubicBezTo>
                <a:cubicBezTo>
                  <a:pt x="103" y="52"/>
                  <a:pt x="103" y="53"/>
                  <a:pt x="103" y="53"/>
                </a:cubicBezTo>
                <a:cubicBezTo>
                  <a:pt x="103" y="53"/>
                  <a:pt x="102" y="53"/>
                  <a:pt x="102" y="53"/>
                </a:cubicBezTo>
                <a:cubicBezTo>
                  <a:pt x="102" y="53"/>
                  <a:pt x="102" y="54"/>
                  <a:pt x="102" y="54"/>
                </a:cubicBezTo>
                <a:cubicBezTo>
                  <a:pt x="102" y="55"/>
                  <a:pt x="102" y="55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4" y="58"/>
                  <a:pt x="106" y="60"/>
                  <a:pt x="108" y="61"/>
                </a:cubicBezTo>
                <a:cubicBezTo>
                  <a:pt x="108" y="61"/>
                  <a:pt x="108" y="61"/>
                  <a:pt x="108" y="61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80"/>
                  <a:pt x="107" y="79"/>
                  <a:pt x="107" y="78"/>
                </a:cubicBezTo>
                <a:cubicBezTo>
                  <a:pt x="107" y="73"/>
                  <a:pt x="106" y="69"/>
                  <a:pt x="104" y="67"/>
                </a:cubicBezTo>
                <a:cubicBezTo>
                  <a:pt x="103" y="66"/>
                  <a:pt x="95" y="62"/>
                  <a:pt x="81" y="57"/>
                </a:cubicBezTo>
                <a:cubicBezTo>
                  <a:pt x="82" y="56"/>
                  <a:pt x="82" y="56"/>
                  <a:pt x="82" y="56"/>
                </a:cubicBezTo>
                <a:cubicBezTo>
                  <a:pt x="82" y="56"/>
                  <a:pt x="82" y="56"/>
                  <a:pt x="82" y="56"/>
                </a:cubicBezTo>
                <a:cubicBezTo>
                  <a:pt x="83" y="56"/>
                  <a:pt x="83" y="56"/>
                  <a:pt x="83" y="56"/>
                </a:cubicBezTo>
                <a:cubicBezTo>
                  <a:pt x="83" y="55"/>
                  <a:pt x="84" y="55"/>
                  <a:pt x="84" y="54"/>
                </a:cubicBezTo>
                <a:cubicBezTo>
                  <a:pt x="84" y="54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2" y="53"/>
                  <a:pt x="82" y="52"/>
                  <a:pt x="82" y="51"/>
                </a:cubicBezTo>
                <a:cubicBezTo>
                  <a:pt x="81" y="50"/>
                  <a:pt x="81" y="49"/>
                  <a:pt x="80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80" y="46"/>
                  <a:pt x="79" y="46"/>
                  <a:pt x="79" y="45"/>
                </a:cubicBezTo>
                <a:cubicBezTo>
                  <a:pt x="79" y="45"/>
                  <a:pt x="78" y="44"/>
                  <a:pt x="78" y="43"/>
                </a:cubicBezTo>
                <a:cubicBezTo>
                  <a:pt x="77" y="43"/>
                  <a:pt x="77" y="42"/>
                  <a:pt x="77" y="40"/>
                </a:cubicBezTo>
                <a:cubicBezTo>
                  <a:pt x="77" y="40"/>
                  <a:pt x="77" y="39"/>
                  <a:pt x="77" y="38"/>
                </a:cubicBezTo>
                <a:cubicBezTo>
                  <a:pt x="77" y="37"/>
                  <a:pt x="77" y="36"/>
                  <a:pt x="77" y="35"/>
                </a:cubicBezTo>
                <a:cubicBezTo>
                  <a:pt x="78" y="35"/>
                  <a:pt x="78" y="35"/>
                  <a:pt x="78" y="35"/>
                </a:cubicBezTo>
                <a:cubicBezTo>
                  <a:pt x="78" y="34"/>
                  <a:pt x="77" y="32"/>
                  <a:pt x="77" y="29"/>
                </a:cubicBezTo>
                <a:cubicBezTo>
                  <a:pt x="77" y="28"/>
                  <a:pt x="77" y="27"/>
                  <a:pt x="77" y="27"/>
                </a:cubicBezTo>
                <a:cubicBezTo>
                  <a:pt x="76" y="24"/>
                  <a:pt x="76" y="24"/>
                  <a:pt x="76" y="24"/>
                </a:cubicBezTo>
                <a:cubicBezTo>
                  <a:pt x="76" y="24"/>
                  <a:pt x="76" y="24"/>
                  <a:pt x="76" y="24"/>
                </a:cubicBezTo>
                <a:cubicBezTo>
                  <a:pt x="76" y="23"/>
                  <a:pt x="77" y="22"/>
                  <a:pt x="77" y="20"/>
                </a:cubicBezTo>
                <a:cubicBezTo>
                  <a:pt x="78" y="18"/>
                  <a:pt x="79" y="17"/>
                  <a:pt x="79" y="17"/>
                </a:cubicBezTo>
                <a:cubicBezTo>
                  <a:pt x="79" y="16"/>
                  <a:pt x="80" y="16"/>
                  <a:pt x="80" y="16"/>
                </a:cubicBezTo>
                <a:cubicBezTo>
                  <a:pt x="81" y="16"/>
                  <a:pt x="82" y="16"/>
                  <a:pt x="82" y="16"/>
                </a:cubicBezTo>
                <a:cubicBezTo>
                  <a:pt x="83" y="15"/>
                  <a:pt x="83" y="15"/>
                  <a:pt x="83" y="15"/>
                </a:cubicBezTo>
                <a:cubicBezTo>
                  <a:pt x="83" y="15"/>
                  <a:pt x="83" y="14"/>
                  <a:pt x="85" y="13"/>
                </a:cubicBezTo>
                <a:cubicBezTo>
                  <a:pt x="87" y="12"/>
                  <a:pt x="88" y="12"/>
                  <a:pt x="90" y="12"/>
                </a:cubicBezTo>
                <a:cubicBezTo>
                  <a:pt x="92" y="12"/>
                  <a:pt x="93" y="12"/>
                  <a:pt x="93" y="12"/>
                </a:cubicBezTo>
                <a:cubicBezTo>
                  <a:pt x="93" y="12"/>
                  <a:pt x="94" y="12"/>
                  <a:pt x="94" y="12"/>
                </a:cubicBezTo>
                <a:cubicBezTo>
                  <a:pt x="94" y="12"/>
                  <a:pt x="95" y="12"/>
                  <a:pt x="98" y="13"/>
                </a:cubicBezTo>
                <a:cubicBezTo>
                  <a:pt x="99" y="13"/>
                  <a:pt x="100" y="14"/>
                  <a:pt x="101" y="14"/>
                </a:cubicBezTo>
                <a:cubicBezTo>
                  <a:pt x="101" y="14"/>
                  <a:pt x="102" y="15"/>
                  <a:pt x="102" y="15"/>
                </a:cubicBezTo>
                <a:cubicBezTo>
                  <a:pt x="103" y="15"/>
                  <a:pt x="103" y="16"/>
                  <a:pt x="104" y="16"/>
                </a:cubicBezTo>
                <a:cubicBezTo>
                  <a:pt x="105" y="17"/>
                  <a:pt x="105" y="17"/>
                  <a:pt x="105" y="18"/>
                </a:cubicBezTo>
                <a:cubicBezTo>
                  <a:pt x="105" y="18"/>
                  <a:pt x="106" y="18"/>
                  <a:pt x="106" y="19"/>
                </a:cubicBezTo>
                <a:cubicBezTo>
                  <a:pt x="107" y="20"/>
                  <a:pt x="107" y="21"/>
                  <a:pt x="107" y="21"/>
                </a:cubicBezTo>
                <a:cubicBezTo>
                  <a:pt x="108" y="22"/>
                  <a:pt x="108" y="23"/>
                  <a:pt x="108" y="24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344"/>
          <p:cNvSpPr>
            <a:spLocks noEditPoints="1"/>
          </p:cNvSpPr>
          <p:nvPr/>
        </p:nvSpPr>
        <p:spPr bwMode="auto">
          <a:xfrm>
            <a:off x="5877845" y="4014788"/>
            <a:ext cx="350365" cy="376276"/>
          </a:xfrm>
          <a:custGeom>
            <a:avLst/>
            <a:gdLst>
              <a:gd name="T0" fmla="*/ 60 w 64"/>
              <a:gd name="T1" fmla="*/ 5 h 64"/>
              <a:gd name="T2" fmla="*/ 32 w 64"/>
              <a:gd name="T3" fmla="*/ 0 h 64"/>
              <a:gd name="T4" fmla="*/ 4 w 64"/>
              <a:gd name="T5" fmla="*/ 5 h 64"/>
              <a:gd name="T6" fmla="*/ 0 w 64"/>
              <a:gd name="T7" fmla="*/ 10 h 64"/>
              <a:gd name="T8" fmla="*/ 0 w 64"/>
              <a:gd name="T9" fmla="*/ 54 h 64"/>
              <a:gd name="T10" fmla="*/ 4 w 64"/>
              <a:gd name="T11" fmla="*/ 59 h 64"/>
              <a:gd name="T12" fmla="*/ 32 w 64"/>
              <a:gd name="T13" fmla="*/ 64 h 64"/>
              <a:gd name="T14" fmla="*/ 60 w 64"/>
              <a:gd name="T15" fmla="*/ 59 h 64"/>
              <a:gd name="T16" fmla="*/ 64 w 64"/>
              <a:gd name="T17" fmla="*/ 54 h 64"/>
              <a:gd name="T18" fmla="*/ 64 w 64"/>
              <a:gd name="T19" fmla="*/ 10 h 64"/>
              <a:gd name="T20" fmla="*/ 60 w 64"/>
              <a:gd name="T21" fmla="*/ 5 h 64"/>
              <a:gd name="T22" fmla="*/ 32 w 64"/>
              <a:gd name="T23" fmla="*/ 4 h 64"/>
              <a:gd name="T24" fmla="*/ 60 w 64"/>
              <a:gd name="T25" fmla="*/ 10 h 64"/>
              <a:gd name="T26" fmla="*/ 32 w 64"/>
              <a:gd name="T27" fmla="*/ 16 h 64"/>
              <a:gd name="T28" fmla="*/ 4 w 64"/>
              <a:gd name="T29" fmla="*/ 10 h 64"/>
              <a:gd name="T30" fmla="*/ 32 w 64"/>
              <a:gd name="T31" fmla="*/ 4 h 64"/>
              <a:gd name="T32" fmla="*/ 32 w 64"/>
              <a:gd name="T33" fmla="*/ 20 h 64"/>
              <a:gd name="T34" fmla="*/ 60 w 64"/>
              <a:gd name="T35" fmla="*/ 15 h 64"/>
              <a:gd name="T36" fmla="*/ 60 w 64"/>
              <a:gd name="T37" fmla="*/ 24 h 64"/>
              <a:gd name="T38" fmla="*/ 60 w 64"/>
              <a:gd name="T39" fmla="*/ 24 h 64"/>
              <a:gd name="T40" fmla="*/ 32 w 64"/>
              <a:gd name="T41" fmla="*/ 30 h 64"/>
              <a:gd name="T42" fmla="*/ 4 w 64"/>
              <a:gd name="T43" fmla="*/ 24 h 64"/>
              <a:gd name="T44" fmla="*/ 4 w 64"/>
              <a:gd name="T45" fmla="*/ 24 h 64"/>
              <a:gd name="T46" fmla="*/ 4 w 64"/>
              <a:gd name="T47" fmla="*/ 15 h 64"/>
              <a:gd name="T48" fmla="*/ 32 w 64"/>
              <a:gd name="T49" fmla="*/ 20 h 64"/>
              <a:gd name="T50" fmla="*/ 60 w 64"/>
              <a:gd name="T51" fmla="*/ 54 h 64"/>
              <a:gd name="T52" fmla="*/ 60 w 64"/>
              <a:gd name="T53" fmla="*/ 54 h 64"/>
              <a:gd name="T54" fmla="*/ 32 w 64"/>
              <a:gd name="T55" fmla="*/ 60 h 64"/>
              <a:gd name="T56" fmla="*/ 4 w 64"/>
              <a:gd name="T57" fmla="*/ 54 h 64"/>
              <a:gd name="T58" fmla="*/ 4 w 64"/>
              <a:gd name="T59" fmla="*/ 54 h 64"/>
              <a:gd name="T60" fmla="*/ 4 w 64"/>
              <a:gd name="T61" fmla="*/ 43 h 64"/>
              <a:gd name="T62" fmla="*/ 32 w 64"/>
              <a:gd name="T63" fmla="*/ 48 h 64"/>
              <a:gd name="T64" fmla="*/ 60 w 64"/>
              <a:gd name="T65" fmla="*/ 43 h 64"/>
              <a:gd name="T66" fmla="*/ 60 w 64"/>
              <a:gd name="T67" fmla="*/ 54 h 64"/>
              <a:gd name="T68" fmla="*/ 60 w 64"/>
              <a:gd name="T69" fmla="*/ 38 h 64"/>
              <a:gd name="T70" fmla="*/ 60 w 64"/>
              <a:gd name="T71" fmla="*/ 38 h 64"/>
              <a:gd name="T72" fmla="*/ 32 w 64"/>
              <a:gd name="T73" fmla="*/ 44 h 64"/>
              <a:gd name="T74" fmla="*/ 4 w 64"/>
              <a:gd name="T75" fmla="*/ 38 h 64"/>
              <a:gd name="T76" fmla="*/ 4 w 64"/>
              <a:gd name="T77" fmla="*/ 38 h 64"/>
              <a:gd name="T78" fmla="*/ 4 w 64"/>
              <a:gd name="T79" fmla="*/ 29 h 64"/>
              <a:gd name="T80" fmla="*/ 32 w 64"/>
              <a:gd name="T81" fmla="*/ 34 h 64"/>
              <a:gd name="T82" fmla="*/ 60 w 64"/>
              <a:gd name="T83" fmla="*/ 29 h 64"/>
              <a:gd name="T84" fmla="*/ 60 w 64"/>
              <a:gd name="T85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64">
                <a:moveTo>
                  <a:pt x="60" y="5"/>
                </a:moveTo>
                <a:cubicBezTo>
                  <a:pt x="55" y="2"/>
                  <a:pt x="44" y="0"/>
                  <a:pt x="32" y="0"/>
                </a:cubicBezTo>
                <a:cubicBezTo>
                  <a:pt x="20" y="0"/>
                  <a:pt x="9" y="2"/>
                  <a:pt x="4" y="5"/>
                </a:cubicBezTo>
                <a:cubicBezTo>
                  <a:pt x="1" y="7"/>
                  <a:pt x="0" y="8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6"/>
                  <a:pt x="1" y="57"/>
                  <a:pt x="4" y="59"/>
                </a:cubicBezTo>
                <a:cubicBezTo>
                  <a:pt x="9" y="62"/>
                  <a:pt x="20" y="64"/>
                  <a:pt x="32" y="64"/>
                </a:cubicBezTo>
                <a:cubicBezTo>
                  <a:pt x="44" y="64"/>
                  <a:pt x="55" y="62"/>
                  <a:pt x="60" y="59"/>
                </a:cubicBezTo>
                <a:cubicBezTo>
                  <a:pt x="63" y="57"/>
                  <a:pt x="64" y="56"/>
                  <a:pt x="64" y="54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8"/>
                  <a:pt x="63" y="7"/>
                  <a:pt x="60" y="5"/>
                </a:cubicBezTo>
                <a:close/>
                <a:moveTo>
                  <a:pt x="32" y="4"/>
                </a:moveTo>
                <a:cubicBezTo>
                  <a:pt x="49" y="4"/>
                  <a:pt x="58" y="8"/>
                  <a:pt x="60" y="10"/>
                </a:cubicBezTo>
                <a:cubicBezTo>
                  <a:pt x="58" y="12"/>
                  <a:pt x="49" y="16"/>
                  <a:pt x="32" y="16"/>
                </a:cubicBezTo>
                <a:cubicBezTo>
                  <a:pt x="15" y="16"/>
                  <a:pt x="6" y="12"/>
                  <a:pt x="4" y="10"/>
                </a:cubicBezTo>
                <a:cubicBezTo>
                  <a:pt x="6" y="8"/>
                  <a:pt x="15" y="4"/>
                  <a:pt x="32" y="4"/>
                </a:cubicBezTo>
                <a:close/>
                <a:moveTo>
                  <a:pt x="32" y="20"/>
                </a:moveTo>
                <a:cubicBezTo>
                  <a:pt x="44" y="20"/>
                  <a:pt x="55" y="18"/>
                  <a:pt x="60" y="15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58" y="26"/>
                  <a:pt x="49" y="30"/>
                  <a:pt x="32" y="30"/>
                </a:cubicBezTo>
                <a:cubicBezTo>
                  <a:pt x="15" y="30"/>
                  <a:pt x="6" y="26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15"/>
                  <a:pt x="4" y="15"/>
                  <a:pt x="4" y="15"/>
                </a:cubicBezTo>
                <a:cubicBezTo>
                  <a:pt x="9" y="18"/>
                  <a:pt x="20" y="20"/>
                  <a:pt x="32" y="20"/>
                </a:cubicBezTo>
                <a:close/>
                <a:moveTo>
                  <a:pt x="60" y="54"/>
                </a:moveTo>
                <a:cubicBezTo>
                  <a:pt x="60" y="54"/>
                  <a:pt x="60" y="54"/>
                  <a:pt x="60" y="54"/>
                </a:cubicBezTo>
                <a:cubicBezTo>
                  <a:pt x="58" y="56"/>
                  <a:pt x="49" y="60"/>
                  <a:pt x="32" y="60"/>
                </a:cubicBezTo>
                <a:cubicBezTo>
                  <a:pt x="15" y="60"/>
                  <a:pt x="6" y="56"/>
                  <a:pt x="4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43"/>
                  <a:pt x="4" y="43"/>
                  <a:pt x="4" y="43"/>
                </a:cubicBezTo>
                <a:cubicBezTo>
                  <a:pt x="9" y="46"/>
                  <a:pt x="20" y="48"/>
                  <a:pt x="32" y="48"/>
                </a:cubicBezTo>
                <a:cubicBezTo>
                  <a:pt x="44" y="48"/>
                  <a:pt x="55" y="46"/>
                  <a:pt x="60" y="43"/>
                </a:cubicBezTo>
                <a:lnTo>
                  <a:pt x="60" y="54"/>
                </a:lnTo>
                <a:close/>
                <a:moveTo>
                  <a:pt x="60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8" y="40"/>
                  <a:pt x="49" y="44"/>
                  <a:pt x="32" y="44"/>
                </a:cubicBezTo>
                <a:cubicBezTo>
                  <a:pt x="15" y="44"/>
                  <a:pt x="6" y="40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9"/>
                  <a:pt x="4" y="29"/>
                  <a:pt x="4" y="29"/>
                </a:cubicBezTo>
                <a:cubicBezTo>
                  <a:pt x="9" y="32"/>
                  <a:pt x="20" y="34"/>
                  <a:pt x="32" y="34"/>
                </a:cubicBezTo>
                <a:cubicBezTo>
                  <a:pt x="44" y="34"/>
                  <a:pt x="55" y="32"/>
                  <a:pt x="60" y="29"/>
                </a:cubicBezTo>
                <a:lnTo>
                  <a:pt x="60" y="38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5" name="Group 291"/>
          <p:cNvGrpSpPr/>
          <p:nvPr/>
        </p:nvGrpSpPr>
        <p:grpSpPr>
          <a:xfrm>
            <a:off x="7075851" y="2851737"/>
            <a:ext cx="338999" cy="451067"/>
            <a:chOff x="7913688" y="-280988"/>
            <a:chExt cx="1733550" cy="2306638"/>
          </a:xfrm>
          <a:solidFill>
            <a:srgbClr val="A5A5A5"/>
          </a:solidFill>
        </p:grpSpPr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8215313" y="1317625"/>
              <a:ext cx="1155700" cy="71438"/>
            </a:xfrm>
            <a:custGeom>
              <a:avLst/>
              <a:gdLst>
                <a:gd name="T0" fmla="*/ 9 w 306"/>
                <a:gd name="T1" fmla="*/ 0 h 19"/>
                <a:gd name="T2" fmla="*/ 0 w 306"/>
                <a:gd name="T3" fmla="*/ 10 h 19"/>
                <a:gd name="T4" fmla="*/ 9 w 306"/>
                <a:gd name="T5" fmla="*/ 19 h 19"/>
                <a:gd name="T6" fmla="*/ 297 w 306"/>
                <a:gd name="T7" fmla="*/ 19 h 19"/>
                <a:gd name="T8" fmla="*/ 306 w 306"/>
                <a:gd name="T9" fmla="*/ 10 h 19"/>
                <a:gd name="T10" fmla="*/ 297 w 306"/>
                <a:gd name="T11" fmla="*/ 0 h 19"/>
                <a:gd name="T12" fmla="*/ 9 w 306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19">
                  <a:moveTo>
                    <a:pt x="9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6" y="15"/>
                    <a:pt x="306" y="10"/>
                  </a:cubicBezTo>
                  <a:cubicBezTo>
                    <a:pt x="306" y="5"/>
                    <a:pt x="302" y="0"/>
                    <a:pt x="297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8215313" y="1535112"/>
              <a:ext cx="1155700" cy="71438"/>
            </a:xfrm>
            <a:custGeom>
              <a:avLst/>
              <a:gdLst>
                <a:gd name="T0" fmla="*/ 297 w 306"/>
                <a:gd name="T1" fmla="*/ 0 h 19"/>
                <a:gd name="T2" fmla="*/ 9 w 306"/>
                <a:gd name="T3" fmla="*/ 0 h 19"/>
                <a:gd name="T4" fmla="*/ 0 w 306"/>
                <a:gd name="T5" fmla="*/ 9 h 19"/>
                <a:gd name="T6" fmla="*/ 9 w 306"/>
                <a:gd name="T7" fmla="*/ 19 h 19"/>
                <a:gd name="T8" fmla="*/ 297 w 306"/>
                <a:gd name="T9" fmla="*/ 19 h 19"/>
                <a:gd name="T10" fmla="*/ 306 w 306"/>
                <a:gd name="T11" fmla="*/ 9 h 19"/>
                <a:gd name="T12" fmla="*/ 297 w 306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19">
                  <a:moveTo>
                    <a:pt x="29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6" y="15"/>
                    <a:pt x="306" y="9"/>
                  </a:cubicBezTo>
                  <a:cubicBezTo>
                    <a:pt x="306" y="4"/>
                    <a:pt x="302" y="0"/>
                    <a:pt x="2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1"/>
            <p:cNvSpPr>
              <a:spLocks noEditPoints="1"/>
            </p:cNvSpPr>
            <p:nvPr/>
          </p:nvSpPr>
          <p:spPr bwMode="auto">
            <a:xfrm>
              <a:off x="7913688" y="-280988"/>
              <a:ext cx="1733550" cy="2306638"/>
            </a:xfrm>
            <a:custGeom>
              <a:avLst/>
              <a:gdLst>
                <a:gd name="T0" fmla="*/ 353 w 459"/>
                <a:gd name="T1" fmla="*/ 12 h 612"/>
                <a:gd name="T2" fmla="*/ 325 w 459"/>
                <a:gd name="T3" fmla="*/ 0 h 612"/>
                <a:gd name="T4" fmla="*/ 57 w 459"/>
                <a:gd name="T5" fmla="*/ 0 h 612"/>
                <a:gd name="T6" fmla="*/ 0 w 459"/>
                <a:gd name="T7" fmla="*/ 57 h 612"/>
                <a:gd name="T8" fmla="*/ 0 w 459"/>
                <a:gd name="T9" fmla="*/ 555 h 612"/>
                <a:gd name="T10" fmla="*/ 57 w 459"/>
                <a:gd name="T11" fmla="*/ 612 h 612"/>
                <a:gd name="T12" fmla="*/ 402 w 459"/>
                <a:gd name="T13" fmla="*/ 612 h 612"/>
                <a:gd name="T14" fmla="*/ 459 w 459"/>
                <a:gd name="T15" fmla="*/ 555 h 612"/>
                <a:gd name="T16" fmla="*/ 459 w 459"/>
                <a:gd name="T17" fmla="*/ 153 h 612"/>
                <a:gd name="T18" fmla="*/ 353 w 459"/>
                <a:gd name="T19" fmla="*/ 12 h 612"/>
                <a:gd name="T20" fmla="*/ 344 w 459"/>
                <a:gd name="T21" fmla="*/ 59 h 612"/>
                <a:gd name="T22" fmla="*/ 409 w 459"/>
                <a:gd name="T23" fmla="*/ 134 h 612"/>
                <a:gd name="T24" fmla="*/ 344 w 459"/>
                <a:gd name="T25" fmla="*/ 134 h 612"/>
                <a:gd name="T26" fmla="*/ 344 w 459"/>
                <a:gd name="T27" fmla="*/ 59 h 612"/>
                <a:gd name="T28" fmla="*/ 421 w 459"/>
                <a:gd name="T29" fmla="*/ 555 h 612"/>
                <a:gd name="T30" fmla="*/ 402 w 459"/>
                <a:gd name="T31" fmla="*/ 574 h 612"/>
                <a:gd name="T32" fmla="*/ 57 w 459"/>
                <a:gd name="T33" fmla="*/ 574 h 612"/>
                <a:gd name="T34" fmla="*/ 38 w 459"/>
                <a:gd name="T35" fmla="*/ 555 h 612"/>
                <a:gd name="T36" fmla="*/ 38 w 459"/>
                <a:gd name="T37" fmla="*/ 57 h 612"/>
                <a:gd name="T38" fmla="*/ 57 w 459"/>
                <a:gd name="T39" fmla="*/ 38 h 612"/>
                <a:gd name="T40" fmla="*/ 306 w 459"/>
                <a:gd name="T41" fmla="*/ 38 h 612"/>
                <a:gd name="T42" fmla="*/ 306 w 459"/>
                <a:gd name="T43" fmla="*/ 172 h 612"/>
                <a:gd name="T44" fmla="*/ 421 w 459"/>
                <a:gd name="T45" fmla="*/ 172 h 612"/>
                <a:gd name="T46" fmla="*/ 421 w 459"/>
                <a:gd name="T47" fmla="*/ 555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9" h="612">
                  <a:moveTo>
                    <a:pt x="353" y="12"/>
                  </a:moveTo>
                  <a:cubicBezTo>
                    <a:pt x="346" y="4"/>
                    <a:pt x="336" y="0"/>
                    <a:pt x="32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87"/>
                    <a:pt x="26" y="612"/>
                    <a:pt x="57" y="612"/>
                  </a:cubicBezTo>
                  <a:cubicBezTo>
                    <a:pt x="402" y="612"/>
                    <a:pt x="402" y="612"/>
                    <a:pt x="402" y="612"/>
                  </a:cubicBezTo>
                  <a:cubicBezTo>
                    <a:pt x="434" y="612"/>
                    <a:pt x="459" y="587"/>
                    <a:pt x="459" y="555"/>
                  </a:cubicBezTo>
                  <a:cubicBezTo>
                    <a:pt x="459" y="153"/>
                    <a:pt x="459" y="153"/>
                    <a:pt x="459" y="153"/>
                  </a:cubicBezTo>
                  <a:cubicBezTo>
                    <a:pt x="459" y="138"/>
                    <a:pt x="459" y="127"/>
                    <a:pt x="353" y="12"/>
                  </a:cubicBezTo>
                  <a:close/>
                  <a:moveTo>
                    <a:pt x="344" y="59"/>
                  </a:moveTo>
                  <a:cubicBezTo>
                    <a:pt x="364" y="80"/>
                    <a:pt x="392" y="113"/>
                    <a:pt x="409" y="134"/>
                  </a:cubicBezTo>
                  <a:cubicBezTo>
                    <a:pt x="344" y="134"/>
                    <a:pt x="344" y="134"/>
                    <a:pt x="344" y="134"/>
                  </a:cubicBezTo>
                  <a:lnTo>
                    <a:pt x="344" y="59"/>
                  </a:lnTo>
                  <a:close/>
                  <a:moveTo>
                    <a:pt x="421" y="555"/>
                  </a:moveTo>
                  <a:cubicBezTo>
                    <a:pt x="421" y="566"/>
                    <a:pt x="412" y="574"/>
                    <a:pt x="402" y="574"/>
                  </a:cubicBezTo>
                  <a:cubicBezTo>
                    <a:pt x="57" y="574"/>
                    <a:pt x="57" y="574"/>
                    <a:pt x="57" y="574"/>
                  </a:cubicBezTo>
                  <a:cubicBezTo>
                    <a:pt x="47" y="574"/>
                    <a:pt x="38" y="566"/>
                    <a:pt x="38" y="5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47"/>
                    <a:pt x="47" y="38"/>
                    <a:pt x="57" y="38"/>
                  </a:cubicBezTo>
                  <a:cubicBezTo>
                    <a:pt x="306" y="38"/>
                    <a:pt x="306" y="38"/>
                    <a:pt x="306" y="38"/>
                  </a:cubicBezTo>
                  <a:cubicBezTo>
                    <a:pt x="306" y="172"/>
                    <a:pt x="306" y="172"/>
                    <a:pt x="306" y="172"/>
                  </a:cubicBezTo>
                  <a:cubicBezTo>
                    <a:pt x="421" y="172"/>
                    <a:pt x="421" y="172"/>
                    <a:pt x="421" y="172"/>
                  </a:cubicBezTo>
                  <a:lnTo>
                    <a:pt x="421" y="5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8199438" y="77787"/>
              <a:ext cx="725488" cy="146050"/>
            </a:xfrm>
            <a:custGeom>
              <a:avLst/>
              <a:gdLst>
                <a:gd name="T0" fmla="*/ 19 w 192"/>
                <a:gd name="T1" fmla="*/ 39 h 39"/>
                <a:gd name="T2" fmla="*/ 173 w 192"/>
                <a:gd name="T3" fmla="*/ 39 h 39"/>
                <a:gd name="T4" fmla="*/ 192 w 192"/>
                <a:gd name="T5" fmla="*/ 20 h 39"/>
                <a:gd name="T6" fmla="*/ 173 w 192"/>
                <a:gd name="T7" fmla="*/ 0 h 39"/>
                <a:gd name="T8" fmla="*/ 19 w 192"/>
                <a:gd name="T9" fmla="*/ 0 h 39"/>
                <a:gd name="T10" fmla="*/ 0 w 192"/>
                <a:gd name="T11" fmla="*/ 20 h 39"/>
                <a:gd name="T12" fmla="*/ 19 w 192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39">
                  <a:moveTo>
                    <a:pt x="19" y="39"/>
                  </a:moveTo>
                  <a:cubicBezTo>
                    <a:pt x="173" y="39"/>
                    <a:pt x="173" y="39"/>
                    <a:pt x="173" y="39"/>
                  </a:cubicBezTo>
                  <a:cubicBezTo>
                    <a:pt x="183" y="39"/>
                    <a:pt x="192" y="30"/>
                    <a:pt x="192" y="20"/>
                  </a:cubicBezTo>
                  <a:cubicBezTo>
                    <a:pt x="192" y="9"/>
                    <a:pt x="183" y="0"/>
                    <a:pt x="17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1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3"/>
            <p:cNvSpPr>
              <a:spLocks/>
            </p:cNvSpPr>
            <p:nvPr/>
          </p:nvSpPr>
          <p:spPr bwMode="auto">
            <a:xfrm>
              <a:off x="8199438" y="438150"/>
              <a:ext cx="725488" cy="73025"/>
            </a:xfrm>
            <a:custGeom>
              <a:avLst/>
              <a:gdLst>
                <a:gd name="T0" fmla="*/ 10 w 192"/>
                <a:gd name="T1" fmla="*/ 19 h 19"/>
                <a:gd name="T2" fmla="*/ 182 w 192"/>
                <a:gd name="T3" fmla="*/ 19 h 19"/>
                <a:gd name="T4" fmla="*/ 192 w 192"/>
                <a:gd name="T5" fmla="*/ 10 h 19"/>
                <a:gd name="T6" fmla="*/ 182 w 192"/>
                <a:gd name="T7" fmla="*/ 0 h 19"/>
                <a:gd name="T8" fmla="*/ 10 w 192"/>
                <a:gd name="T9" fmla="*/ 0 h 19"/>
                <a:gd name="T10" fmla="*/ 0 w 192"/>
                <a:gd name="T11" fmla="*/ 10 h 19"/>
                <a:gd name="T12" fmla="*/ 10 w 19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9">
                  <a:moveTo>
                    <a:pt x="10" y="19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8" y="19"/>
                    <a:pt x="192" y="15"/>
                    <a:pt x="192" y="10"/>
                  </a:cubicBezTo>
                  <a:cubicBezTo>
                    <a:pt x="192" y="4"/>
                    <a:pt x="188" y="0"/>
                    <a:pt x="1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4"/>
            <p:cNvSpPr>
              <a:spLocks/>
            </p:cNvSpPr>
            <p:nvPr/>
          </p:nvSpPr>
          <p:spPr bwMode="auto">
            <a:xfrm>
              <a:off x="8199438" y="657225"/>
              <a:ext cx="1160463" cy="71438"/>
            </a:xfrm>
            <a:custGeom>
              <a:avLst/>
              <a:gdLst>
                <a:gd name="T0" fmla="*/ 0 w 307"/>
                <a:gd name="T1" fmla="*/ 9 h 19"/>
                <a:gd name="T2" fmla="*/ 10 w 307"/>
                <a:gd name="T3" fmla="*/ 19 h 19"/>
                <a:gd name="T4" fmla="*/ 297 w 307"/>
                <a:gd name="T5" fmla="*/ 19 h 19"/>
                <a:gd name="T6" fmla="*/ 307 w 307"/>
                <a:gd name="T7" fmla="*/ 9 h 19"/>
                <a:gd name="T8" fmla="*/ 297 w 307"/>
                <a:gd name="T9" fmla="*/ 0 h 19"/>
                <a:gd name="T10" fmla="*/ 10 w 307"/>
                <a:gd name="T11" fmla="*/ 0 h 19"/>
                <a:gd name="T12" fmla="*/ 0 w 307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19">
                  <a:moveTo>
                    <a:pt x="0" y="9"/>
                  </a:moveTo>
                  <a:cubicBezTo>
                    <a:pt x="0" y="14"/>
                    <a:pt x="5" y="19"/>
                    <a:pt x="10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7" y="14"/>
                    <a:pt x="307" y="9"/>
                  </a:cubicBezTo>
                  <a:cubicBezTo>
                    <a:pt x="307" y="4"/>
                    <a:pt x="302" y="0"/>
                    <a:pt x="29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5"/>
            <p:cNvSpPr>
              <a:spLocks/>
            </p:cNvSpPr>
            <p:nvPr/>
          </p:nvSpPr>
          <p:spPr bwMode="auto">
            <a:xfrm>
              <a:off x="8199438" y="1087437"/>
              <a:ext cx="1160463" cy="74613"/>
            </a:xfrm>
            <a:custGeom>
              <a:avLst/>
              <a:gdLst>
                <a:gd name="T0" fmla="*/ 297 w 307"/>
                <a:gd name="T1" fmla="*/ 20 h 20"/>
                <a:gd name="T2" fmla="*/ 307 w 307"/>
                <a:gd name="T3" fmla="*/ 10 h 20"/>
                <a:gd name="T4" fmla="*/ 297 w 307"/>
                <a:gd name="T5" fmla="*/ 0 h 20"/>
                <a:gd name="T6" fmla="*/ 10 w 307"/>
                <a:gd name="T7" fmla="*/ 0 h 20"/>
                <a:gd name="T8" fmla="*/ 0 w 307"/>
                <a:gd name="T9" fmla="*/ 10 h 20"/>
                <a:gd name="T10" fmla="*/ 10 w 307"/>
                <a:gd name="T11" fmla="*/ 20 h 20"/>
                <a:gd name="T12" fmla="*/ 297 w 30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20">
                  <a:moveTo>
                    <a:pt x="297" y="20"/>
                  </a:moveTo>
                  <a:cubicBezTo>
                    <a:pt x="302" y="20"/>
                    <a:pt x="307" y="15"/>
                    <a:pt x="307" y="10"/>
                  </a:cubicBezTo>
                  <a:cubicBezTo>
                    <a:pt x="307" y="5"/>
                    <a:pt x="302" y="0"/>
                    <a:pt x="29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lnTo>
                    <a:pt x="29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6"/>
            <p:cNvSpPr>
              <a:spLocks/>
            </p:cNvSpPr>
            <p:nvPr/>
          </p:nvSpPr>
          <p:spPr bwMode="auto">
            <a:xfrm>
              <a:off x="8199438" y="871537"/>
              <a:ext cx="1089025" cy="73025"/>
            </a:xfrm>
            <a:custGeom>
              <a:avLst/>
              <a:gdLst>
                <a:gd name="T0" fmla="*/ 10 w 288"/>
                <a:gd name="T1" fmla="*/ 19 h 19"/>
                <a:gd name="T2" fmla="*/ 278 w 288"/>
                <a:gd name="T3" fmla="*/ 19 h 19"/>
                <a:gd name="T4" fmla="*/ 288 w 288"/>
                <a:gd name="T5" fmla="*/ 10 h 19"/>
                <a:gd name="T6" fmla="*/ 278 w 288"/>
                <a:gd name="T7" fmla="*/ 0 h 19"/>
                <a:gd name="T8" fmla="*/ 10 w 288"/>
                <a:gd name="T9" fmla="*/ 0 h 19"/>
                <a:gd name="T10" fmla="*/ 0 w 288"/>
                <a:gd name="T11" fmla="*/ 10 h 19"/>
                <a:gd name="T12" fmla="*/ 10 w 288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9">
                  <a:moveTo>
                    <a:pt x="10" y="19"/>
                  </a:moveTo>
                  <a:cubicBezTo>
                    <a:pt x="278" y="19"/>
                    <a:pt x="278" y="19"/>
                    <a:pt x="278" y="19"/>
                  </a:cubicBezTo>
                  <a:cubicBezTo>
                    <a:pt x="283" y="19"/>
                    <a:pt x="288" y="15"/>
                    <a:pt x="288" y="10"/>
                  </a:cubicBezTo>
                  <a:cubicBezTo>
                    <a:pt x="288" y="4"/>
                    <a:pt x="283" y="0"/>
                    <a:pt x="27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" name="Group 48"/>
          <p:cNvGrpSpPr/>
          <p:nvPr/>
        </p:nvGrpSpPr>
        <p:grpSpPr>
          <a:xfrm>
            <a:off x="8185165" y="1650317"/>
            <a:ext cx="456757" cy="379999"/>
            <a:chOff x="10121900" y="790575"/>
            <a:chExt cx="746125" cy="704851"/>
          </a:xfrm>
          <a:solidFill>
            <a:srgbClr val="FFC000"/>
          </a:solidFill>
        </p:grpSpPr>
        <p:sp>
          <p:nvSpPr>
            <p:cNvPr id="65" name="Freeform 29"/>
            <p:cNvSpPr>
              <a:spLocks noEditPoints="1"/>
            </p:cNvSpPr>
            <p:nvPr/>
          </p:nvSpPr>
          <p:spPr bwMode="auto">
            <a:xfrm>
              <a:off x="10121900" y="947738"/>
              <a:ext cx="746125" cy="547688"/>
            </a:xfrm>
            <a:custGeom>
              <a:avLst/>
              <a:gdLst>
                <a:gd name="T0" fmla="*/ 167 w 196"/>
                <a:gd name="T1" fmla="*/ 35 h 144"/>
                <a:gd name="T2" fmla="*/ 153 w 196"/>
                <a:gd name="T3" fmla="*/ 34 h 144"/>
                <a:gd name="T4" fmla="*/ 136 w 196"/>
                <a:gd name="T5" fmla="*/ 28 h 144"/>
                <a:gd name="T6" fmla="*/ 172 w 196"/>
                <a:gd name="T7" fmla="*/ 28 h 144"/>
                <a:gd name="T8" fmla="*/ 167 w 196"/>
                <a:gd name="T9" fmla="*/ 18 h 144"/>
                <a:gd name="T10" fmla="*/ 167 w 196"/>
                <a:gd name="T11" fmla="*/ 11 h 144"/>
                <a:gd name="T12" fmla="*/ 151 w 196"/>
                <a:gd name="T13" fmla="*/ 8 h 144"/>
                <a:gd name="T14" fmla="*/ 136 w 196"/>
                <a:gd name="T15" fmla="*/ 6 h 144"/>
                <a:gd name="T16" fmla="*/ 122 w 196"/>
                <a:gd name="T17" fmla="*/ 7 h 144"/>
                <a:gd name="T18" fmla="*/ 113 w 196"/>
                <a:gd name="T19" fmla="*/ 10 h 144"/>
                <a:gd name="T20" fmla="*/ 105 w 196"/>
                <a:gd name="T21" fmla="*/ 6 h 144"/>
                <a:gd name="T22" fmla="*/ 105 w 196"/>
                <a:gd name="T23" fmla="*/ 0 h 144"/>
                <a:gd name="T24" fmla="*/ 43 w 196"/>
                <a:gd name="T25" fmla="*/ 0 h 144"/>
                <a:gd name="T26" fmla="*/ 0 w 196"/>
                <a:gd name="T27" fmla="*/ 71 h 144"/>
                <a:gd name="T28" fmla="*/ 108 w 196"/>
                <a:gd name="T29" fmla="*/ 132 h 144"/>
                <a:gd name="T30" fmla="*/ 170 w 196"/>
                <a:gd name="T31" fmla="*/ 126 h 144"/>
                <a:gd name="T32" fmla="*/ 167 w 196"/>
                <a:gd name="T33" fmla="*/ 37 h 144"/>
                <a:gd name="T34" fmla="*/ 76 w 196"/>
                <a:gd name="T35" fmla="*/ 109 h 144"/>
                <a:gd name="T36" fmla="*/ 64 w 196"/>
                <a:gd name="T37" fmla="*/ 110 h 144"/>
                <a:gd name="T38" fmla="*/ 37 w 196"/>
                <a:gd name="T39" fmla="*/ 79 h 144"/>
                <a:gd name="T40" fmla="*/ 53 w 196"/>
                <a:gd name="T41" fmla="*/ 76 h 144"/>
                <a:gd name="T42" fmla="*/ 67 w 196"/>
                <a:gd name="T43" fmla="*/ 84 h 144"/>
                <a:gd name="T44" fmla="*/ 54 w 196"/>
                <a:gd name="T45" fmla="*/ 67 h 144"/>
                <a:gd name="T46" fmla="*/ 59 w 196"/>
                <a:gd name="T47" fmla="*/ 30 h 144"/>
                <a:gd name="T48" fmla="*/ 60 w 196"/>
                <a:gd name="T49" fmla="*/ 22 h 144"/>
                <a:gd name="T50" fmla="*/ 73 w 196"/>
                <a:gd name="T51" fmla="*/ 29 h 144"/>
                <a:gd name="T52" fmla="*/ 95 w 196"/>
                <a:gd name="T53" fmla="*/ 52 h 144"/>
                <a:gd name="T54" fmla="*/ 70 w 196"/>
                <a:gd name="T55" fmla="*/ 48 h 144"/>
                <a:gd name="T56" fmla="*/ 82 w 196"/>
                <a:gd name="T57" fmla="*/ 62 h 144"/>
                <a:gd name="T58" fmla="*/ 76 w 196"/>
                <a:gd name="T59" fmla="*/ 102 h 144"/>
                <a:gd name="T60" fmla="*/ 145 w 196"/>
                <a:gd name="T61" fmla="*/ 108 h 144"/>
                <a:gd name="T62" fmla="*/ 137 w 196"/>
                <a:gd name="T63" fmla="*/ 110 h 144"/>
                <a:gd name="T64" fmla="*/ 118 w 196"/>
                <a:gd name="T65" fmla="*/ 87 h 144"/>
                <a:gd name="T66" fmla="*/ 129 w 196"/>
                <a:gd name="T67" fmla="*/ 85 h 144"/>
                <a:gd name="T68" fmla="*/ 139 w 196"/>
                <a:gd name="T69" fmla="*/ 91 h 144"/>
                <a:gd name="T70" fmla="*/ 129 w 196"/>
                <a:gd name="T71" fmla="*/ 79 h 144"/>
                <a:gd name="T72" fmla="*/ 133 w 196"/>
                <a:gd name="T73" fmla="*/ 53 h 144"/>
                <a:gd name="T74" fmla="*/ 134 w 196"/>
                <a:gd name="T75" fmla="*/ 47 h 144"/>
                <a:gd name="T76" fmla="*/ 143 w 196"/>
                <a:gd name="T77" fmla="*/ 52 h 144"/>
                <a:gd name="T78" fmla="*/ 158 w 196"/>
                <a:gd name="T79" fmla="*/ 68 h 144"/>
                <a:gd name="T80" fmla="*/ 141 w 196"/>
                <a:gd name="T81" fmla="*/ 65 h 144"/>
                <a:gd name="T82" fmla="*/ 150 w 196"/>
                <a:gd name="T83" fmla="*/ 75 h 144"/>
                <a:gd name="T84" fmla="*/ 145 w 196"/>
                <a:gd name="T85" fmla="*/ 10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144">
                  <a:moveTo>
                    <a:pt x="167" y="37"/>
                  </a:moveTo>
                  <a:cubicBezTo>
                    <a:pt x="168" y="36"/>
                    <a:pt x="168" y="35"/>
                    <a:pt x="167" y="35"/>
                  </a:cubicBezTo>
                  <a:cubicBezTo>
                    <a:pt x="167" y="34"/>
                    <a:pt x="167" y="33"/>
                    <a:pt x="167" y="33"/>
                  </a:cubicBezTo>
                  <a:cubicBezTo>
                    <a:pt x="163" y="33"/>
                    <a:pt x="158" y="34"/>
                    <a:pt x="153" y="34"/>
                  </a:cubicBezTo>
                  <a:cubicBezTo>
                    <a:pt x="133" y="34"/>
                    <a:pt x="117" y="26"/>
                    <a:pt x="115" y="17"/>
                  </a:cubicBezTo>
                  <a:cubicBezTo>
                    <a:pt x="122" y="22"/>
                    <a:pt x="132" y="27"/>
                    <a:pt x="136" y="28"/>
                  </a:cubicBezTo>
                  <a:cubicBezTo>
                    <a:pt x="136" y="28"/>
                    <a:pt x="137" y="28"/>
                    <a:pt x="137" y="28"/>
                  </a:cubicBezTo>
                  <a:cubicBezTo>
                    <a:pt x="149" y="33"/>
                    <a:pt x="172" y="28"/>
                    <a:pt x="172" y="28"/>
                  </a:cubicBezTo>
                  <a:cubicBezTo>
                    <a:pt x="172" y="28"/>
                    <a:pt x="173" y="27"/>
                    <a:pt x="171" y="25"/>
                  </a:cubicBezTo>
                  <a:cubicBezTo>
                    <a:pt x="168" y="22"/>
                    <a:pt x="165" y="21"/>
                    <a:pt x="167" y="18"/>
                  </a:cubicBezTo>
                  <a:cubicBezTo>
                    <a:pt x="168" y="16"/>
                    <a:pt x="170" y="14"/>
                    <a:pt x="169" y="12"/>
                  </a:cubicBezTo>
                  <a:cubicBezTo>
                    <a:pt x="169" y="12"/>
                    <a:pt x="168" y="11"/>
                    <a:pt x="167" y="11"/>
                  </a:cubicBezTo>
                  <a:cubicBezTo>
                    <a:pt x="163" y="11"/>
                    <a:pt x="157" y="12"/>
                    <a:pt x="157" y="12"/>
                  </a:cubicBezTo>
                  <a:cubicBezTo>
                    <a:pt x="157" y="12"/>
                    <a:pt x="156" y="9"/>
                    <a:pt x="151" y="8"/>
                  </a:cubicBezTo>
                  <a:cubicBezTo>
                    <a:pt x="147" y="7"/>
                    <a:pt x="140" y="5"/>
                    <a:pt x="136" y="5"/>
                  </a:cubicBezTo>
                  <a:cubicBezTo>
                    <a:pt x="136" y="5"/>
                    <a:pt x="136" y="6"/>
                    <a:pt x="136" y="6"/>
                  </a:cubicBezTo>
                  <a:cubicBezTo>
                    <a:pt x="133" y="7"/>
                    <a:pt x="129" y="10"/>
                    <a:pt x="125" y="9"/>
                  </a:cubicBezTo>
                  <a:cubicBezTo>
                    <a:pt x="123" y="8"/>
                    <a:pt x="122" y="8"/>
                    <a:pt x="122" y="7"/>
                  </a:cubicBezTo>
                  <a:cubicBezTo>
                    <a:pt x="120" y="7"/>
                    <a:pt x="119" y="6"/>
                    <a:pt x="117" y="7"/>
                  </a:cubicBezTo>
                  <a:cubicBezTo>
                    <a:pt x="113" y="7"/>
                    <a:pt x="113" y="10"/>
                    <a:pt x="113" y="10"/>
                  </a:cubicBezTo>
                  <a:cubicBezTo>
                    <a:pt x="113" y="10"/>
                    <a:pt x="112" y="10"/>
                    <a:pt x="112" y="10"/>
                  </a:cubicBezTo>
                  <a:cubicBezTo>
                    <a:pt x="110" y="8"/>
                    <a:pt x="107" y="7"/>
                    <a:pt x="105" y="6"/>
                  </a:cubicBezTo>
                  <a:cubicBezTo>
                    <a:pt x="106" y="5"/>
                    <a:pt x="106" y="4"/>
                    <a:pt x="104" y="3"/>
                  </a:cubicBezTo>
                  <a:cubicBezTo>
                    <a:pt x="105" y="2"/>
                    <a:pt x="105" y="1"/>
                    <a:pt x="105" y="0"/>
                  </a:cubicBezTo>
                  <a:cubicBezTo>
                    <a:pt x="96" y="2"/>
                    <a:pt x="85" y="3"/>
                    <a:pt x="73" y="3"/>
                  </a:cubicBezTo>
                  <a:cubicBezTo>
                    <a:pt x="62" y="3"/>
                    <a:pt x="51" y="2"/>
                    <a:pt x="43" y="0"/>
                  </a:cubicBezTo>
                  <a:cubicBezTo>
                    <a:pt x="42" y="2"/>
                    <a:pt x="41" y="4"/>
                    <a:pt x="41" y="5"/>
                  </a:cubicBezTo>
                  <a:cubicBezTo>
                    <a:pt x="17" y="17"/>
                    <a:pt x="0" y="42"/>
                    <a:pt x="0" y="71"/>
                  </a:cubicBezTo>
                  <a:cubicBezTo>
                    <a:pt x="0" y="93"/>
                    <a:pt x="10" y="113"/>
                    <a:pt x="26" y="127"/>
                  </a:cubicBezTo>
                  <a:cubicBezTo>
                    <a:pt x="43" y="142"/>
                    <a:pt x="89" y="144"/>
                    <a:pt x="108" y="132"/>
                  </a:cubicBezTo>
                  <a:cubicBezTo>
                    <a:pt x="111" y="131"/>
                    <a:pt x="114" y="128"/>
                    <a:pt x="117" y="126"/>
                  </a:cubicBezTo>
                  <a:cubicBezTo>
                    <a:pt x="132" y="133"/>
                    <a:pt x="158" y="133"/>
                    <a:pt x="170" y="126"/>
                  </a:cubicBezTo>
                  <a:cubicBezTo>
                    <a:pt x="184" y="118"/>
                    <a:pt x="196" y="100"/>
                    <a:pt x="196" y="83"/>
                  </a:cubicBezTo>
                  <a:cubicBezTo>
                    <a:pt x="196" y="62"/>
                    <a:pt x="184" y="45"/>
                    <a:pt x="167" y="37"/>
                  </a:cubicBezTo>
                  <a:close/>
                  <a:moveTo>
                    <a:pt x="76" y="102"/>
                  </a:move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10"/>
                    <a:pt x="75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3" y="110"/>
                    <a:pt x="63" y="109"/>
                    <a:pt x="63" y="102"/>
                  </a:cubicBezTo>
                  <a:cubicBezTo>
                    <a:pt x="47" y="101"/>
                    <a:pt x="38" y="93"/>
                    <a:pt x="37" y="79"/>
                  </a:cubicBezTo>
                  <a:cubicBezTo>
                    <a:pt x="37" y="78"/>
                    <a:pt x="38" y="78"/>
                    <a:pt x="38" y="78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5" y="77"/>
                  </a:cubicBezTo>
                  <a:cubicBezTo>
                    <a:pt x="56" y="84"/>
                    <a:pt x="63" y="84"/>
                    <a:pt x="67" y="84"/>
                  </a:cubicBezTo>
                  <a:cubicBezTo>
                    <a:pt x="69" y="83"/>
                    <a:pt x="70" y="82"/>
                    <a:pt x="70" y="81"/>
                  </a:cubicBezTo>
                  <a:cubicBezTo>
                    <a:pt x="71" y="77"/>
                    <a:pt x="68" y="73"/>
                    <a:pt x="54" y="67"/>
                  </a:cubicBezTo>
                  <a:cubicBezTo>
                    <a:pt x="44" y="62"/>
                    <a:pt x="39" y="60"/>
                    <a:pt x="39" y="52"/>
                  </a:cubicBezTo>
                  <a:cubicBezTo>
                    <a:pt x="38" y="43"/>
                    <a:pt x="45" y="33"/>
                    <a:pt x="59" y="30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0" y="22"/>
                    <a:pt x="60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2"/>
                    <a:pt x="72" y="22"/>
                    <a:pt x="73" y="29"/>
                  </a:cubicBezTo>
                  <a:cubicBezTo>
                    <a:pt x="87" y="31"/>
                    <a:pt x="96" y="40"/>
                    <a:pt x="96" y="50"/>
                  </a:cubicBezTo>
                  <a:cubicBezTo>
                    <a:pt x="96" y="51"/>
                    <a:pt x="96" y="51"/>
                    <a:pt x="95" y="52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9" y="53"/>
                    <a:pt x="78" y="47"/>
                    <a:pt x="70" y="48"/>
                  </a:cubicBezTo>
                  <a:cubicBezTo>
                    <a:pt x="67" y="48"/>
                    <a:pt x="67" y="50"/>
                    <a:pt x="67" y="51"/>
                  </a:cubicBezTo>
                  <a:cubicBezTo>
                    <a:pt x="67" y="55"/>
                    <a:pt x="72" y="57"/>
                    <a:pt x="82" y="62"/>
                  </a:cubicBezTo>
                  <a:cubicBezTo>
                    <a:pt x="92" y="67"/>
                    <a:pt x="97" y="71"/>
                    <a:pt x="98" y="79"/>
                  </a:cubicBezTo>
                  <a:cubicBezTo>
                    <a:pt x="98" y="90"/>
                    <a:pt x="90" y="99"/>
                    <a:pt x="76" y="102"/>
                  </a:cubicBezTo>
                  <a:close/>
                  <a:moveTo>
                    <a:pt x="145" y="104"/>
                  </a:moveTo>
                  <a:cubicBezTo>
                    <a:pt x="145" y="108"/>
                    <a:pt x="145" y="108"/>
                    <a:pt x="145" y="108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6" y="110"/>
                    <a:pt x="136" y="109"/>
                    <a:pt x="136" y="104"/>
                  </a:cubicBezTo>
                  <a:cubicBezTo>
                    <a:pt x="124" y="103"/>
                    <a:pt x="118" y="97"/>
                    <a:pt x="118" y="87"/>
                  </a:cubicBezTo>
                  <a:cubicBezTo>
                    <a:pt x="118" y="87"/>
                    <a:pt x="118" y="87"/>
                    <a:pt x="119" y="87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30" y="85"/>
                    <a:pt x="130" y="86"/>
                    <a:pt x="130" y="86"/>
                  </a:cubicBezTo>
                  <a:cubicBezTo>
                    <a:pt x="131" y="91"/>
                    <a:pt x="136" y="91"/>
                    <a:pt x="139" y="91"/>
                  </a:cubicBezTo>
                  <a:cubicBezTo>
                    <a:pt x="140" y="90"/>
                    <a:pt x="141" y="90"/>
                    <a:pt x="141" y="89"/>
                  </a:cubicBezTo>
                  <a:cubicBezTo>
                    <a:pt x="142" y="86"/>
                    <a:pt x="140" y="83"/>
                    <a:pt x="129" y="79"/>
                  </a:cubicBezTo>
                  <a:cubicBezTo>
                    <a:pt x="123" y="76"/>
                    <a:pt x="119" y="74"/>
                    <a:pt x="119" y="68"/>
                  </a:cubicBezTo>
                  <a:cubicBezTo>
                    <a:pt x="118" y="62"/>
                    <a:pt x="124" y="55"/>
                    <a:pt x="133" y="53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3" y="48"/>
                    <a:pt x="134" y="47"/>
                    <a:pt x="134" y="47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43" y="47"/>
                    <a:pt x="143" y="47"/>
                    <a:pt x="143" y="52"/>
                  </a:cubicBezTo>
                  <a:cubicBezTo>
                    <a:pt x="153" y="53"/>
                    <a:pt x="159" y="60"/>
                    <a:pt x="160" y="67"/>
                  </a:cubicBezTo>
                  <a:cubicBezTo>
                    <a:pt x="160" y="68"/>
                    <a:pt x="159" y="68"/>
                    <a:pt x="158" y="68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5"/>
                    <a:pt x="141" y="65"/>
                  </a:cubicBezTo>
                  <a:cubicBezTo>
                    <a:pt x="139" y="66"/>
                    <a:pt x="139" y="67"/>
                    <a:pt x="139" y="68"/>
                  </a:cubicBezTo>
                  <a:cubicBezTo>
                    <a:pt x="139" y="70"/>
                    <a:pt x="142" y="72"/>
                    <a:pt x="150" y="75"/>
                  </a:cubicBezTo>
                  <a:cubicBezTo>
                    <a:pt x="157" y="79"/>
                    <a:pt x="160" y="82"/>
                    <a:pt x="161" y="87"/>
                  </a:cubicBezTo>
                  <a:cubicBezTo>
                    <a:pt x="161" y="96"/>
                    <a:pt x="155" y="102"/>
                    <a:pt x="1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30"/>
            <p:cNvSpPr>
              <a:spLocks/>
            </p:cNvSpPr>
            <p:nvPr/>
          </p:nvSpPr>
          <p:spPr bwMode="auto">
            <a:xfrm>
              <a:off x="10198100" y="790575"/>
              <a:ext cx="406400" cy="152400"/>
            </a:xfrm>
            <a:custGeom>
              <a:avLst/>
              <a:gdLst>
                <a:gd name="T0" fmla="*/ 26 w 107"/>
                <a:gd name="T1" fmla="*/ 38 h 40"/>
                <a:gd name="T2" fmla="*/ 50 w 107"/>
                <a:gd name="T3" fmla="*/ 40 h 40"/>
                <a:gd name="T4" fmla="*/ 84 w 107"/>
                <a:gd name="T5" fmla="*/ 37 h 40"/>
                <a:gd name="T6" fmla="*/ 107 w 107"/>
                <a:gd name="T7" fmla="*/ 25 h 40"/>
                <a:gd name="T8" fmla="*/ 102 w 107"/>
                <a:gd name="T9" fmla="*/ 20 h 40"/>
                <a:gd name="T10" fmla="*/ 93 w 107"/>
                <a:gd name="T11" fmla="*/ 12 h 40"/>
                <a:gd name="T12" fmla="*/ 95 w 107"/>
                <a:gd name="T13" fmla="*/ 1 h 40"/>
                <a:gd name="T14" fmla="*/ 91 w 107"/>
                <a:gd name="T15" fmla="*/ 1 h 40"/>
                <a:gd name="T16" fmla="*/ 75 w 107"/>
                <a:gd name="T17" fmla="*/ 7 h 40"/>
                <a:gd name="T18" fmla="*/ 64 w 107"/>
                <a:gd name="T19" fmla="*/ 3 h 40"/>
                <a:gd name="T20" fmla="*/ 40 w 107"/>
                <a:gd name="T21" fmla="*/ 5 h 40"/>
                <a:gd name="T22" fmla="*/ 39 w 107"/>
                <a:gd name="T23" fmla="*/ 6 h 40"/>
                <a:gd name="T24" fmla="*/ 23 w 107"/>
                <a:gd name="T25" fmla="*/ 16 h 40"/>
                <a:gd name="T26" fmla="*/ 17 w 107"/>
                <a:gd name="T27" fmla="*/ 15 h 40"/>
                <a:gd name="T28" fmla="*/ 10 w 107"/>
                <a:gd name="T29" fmla="*/ 16 h 40"/>
                <a:gd name="T30" fmla="*/ 5 w 107"/>
                <a:gd name="T31" fmla="*/ 23 h 40"/>
                <a:gd name="T32" fmla="*/ 0 w 107"/>
                <a:gd name="T33" fmla="*/ 28 h 40"/>
                <a:gd name="T34" fmla="*/ 27 w 107"/>
                <a:gd name="T35" fmla="*/ 38 h 40"/>
                <a:gd name="T36" fmla="*/ 26 w 107"/>
                <a:gd name="T3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40">
                  <a:moveTo>
                    <a:pt x="26" y="38"/>
                  </a:moveTo>
                  <a:cubicBezTo>
                    <a:pt x="33" y="40"/>
                    <a:pt x="42" y="40"/>
                    <a:pt x="50" y="40"/>
                  </a:cubicBezTo>
                  <a:cubicBezTo>
                    <a:pt x="63" y="40"/>
                    <a:pt x="74" y="39"/>
                    <a:pt x="84" y="37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7" y="25"/>
                    <a:pt x="107" y="22"/>
                    <a:pt x="102" y="20"/>
                  </a:cubicBezTo>
                  <a:cubicBezTo>
                    <a:pt x="98" y="17"/>
                    <a:pt x="92" y="16"/>
                    <a:pt x="93" y="12"/>
                  </a:cubicBezTo>
                  <a:cubicBezTo>
                    <a:pt x="94" y="8"/>
                    <a:pt x="96" y="3"/>
                    <a:pt x="95" y="1"/>
                  </a:cubicBezTo>
                  <a:cubicBezTo>
                    <a:pt x="94" y="0"/>
                    <a:pt x="93" y="0"/>
                    <a:pt x="91" y="1"/>
                  </a:cubicBezTo>
                  <a:cubicBezTo>
                    <a:pt x="84" y="2"/>
                    <a:pt x="75" y="7"/>
                    <a:pt x="75" y="7"/>
                  </a:cubicBezTo>
                  <a:cubicBezTo>
                    <a:pt x="75" y="7"/>
                    <a:pt x="73" y="3"/>
                    <a:pt x="64" y="3"/>
                  </a:cubicBezTo>
                  <a:cubicBezTo>
                    <a:pt x="57" y="3"/>
                    <a:pt x="45" y="3"/>
                    <a:pt x="40" y="5"/>
                  </a:cubicBezTo>
                  <a:cubicBezTo>
                    <a:pt x="39" y="5"/>
                    <a:pt x="39" y="6"/>
                    <a:pt x="39" y="6"/>
                  </a:cubicBezTo>
                  <a:cubicBezTo>
                    <a:pt x="36" y="8"/>
                    <a:pt x="30" y="16"/>
                    <a:pt x="23" y="16"/>
                  </a:cubicBezTo>
                  <a:cubicBezTo>
                    <a:pt x="21" y="16"/>
                    <a:pt x="19" y="15"/>
                    <a:pt x="17" y="15"/>
                  </a:cubicBezTo>
                  <a:cubicBezTo>
                    <a:pt x="15" y="14"/>
                    <a:pt x="14" y="14"/>
                    <a:pt x="10" y="16"/>
                  </a:cubicBezTo>
                  <a:cubicBezTo>
                    <a:pt x="5" y="19"/>
                    <a:pt x="5" y="23"/>
                    <a:pt x="5" y="23"/>
                  </a:cubicBezTo>
                  <a:cubicBezTo>
                    <a:pt x="5" y="23"/>
                    <a:pt x="0" y="22"/>
                    <a:pt x="0" y="28"/>
                  </a:cubicBezTo>
                  <a:cubicBezTo>
                    <a:pt x="15" y="35"/>
                    <a:pt x="27" y="38"/>
                    <a:pt x="27" y="38"/>
                  </a:cubicBezTo>
                  <a:cubicBezTo>
                    <a:pt x="27" y="38"/>
                    <a:pt x="26" y="38"/>
                    <a:pt x="2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6346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78425" y="3478213"/>
            <a:ext cx="1966913" cy="3379787"/>
            <a:chOff x="3724275" y="1833563"/>
            <a:chExt cx="1316038" cy="2260600"/>
          </a:xfrm>
        </p:grpSpPr>
        <p:sp>
          <p:nvSpPr>
            <p:cNvPr id="130072" name="Freeform 5"/>
            <p:cNvSpPr>
              <a:spLocks/>
            </p:cNvSpPr>
            <p:nvPr/>
          </p:nvSpPr>
          <p:spPr bwMode="auto">
            <a:xfrm>
              <a:off x="4216400" y="2362201"/>
              <a:ext cx="330200" cy="381000"/>
            </a:xfrm>
            <a:custGeom>
              <a:avLst/>
              <a:gdLst>
                <a:gd name="T0" fmla="*/ 330200 w 208"/>
                <a:gd name="T1" fmla="*/ 381000 h 240"/>
                <a:gd name="T2" fmla="*/ 0 w 208"/>
                <a:gd name="T3" fmla="*/ 381000 h 240"/>
                <a:gd name="T4" fmla="*/ 12700 w 208"/>
                <a:gd name="T5" fmla="*/ 0 h 240"/>
                <a:gd name="T6" fmla="*/ 315913 w 208"/>
                <a:gd name="T7" fmla="*/ 0 h 240"/>
                <a:gd name="T8" fmla="*/ 330200 w 208"/>
                <a:gd name="T9" fmla="*/ 38100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" h="240">
                  <a:moveTo>
                    <a:pt x="208" y="240"/>
                  </a:moveTo>
                  <a:lnTo>
                    <a:pt x="0" y="240"/>
                  </a:lnTo>
                  <a:lnTo>
                    <a:pt x="8" y="0"/>
                  </a:lnTo>
                  <a:lnTo>
                    <a:pt x="199" y="0"/>
                  </a:lnTo>
                  <a:lnTo>
                    <a:pt x="208" y="240"/>
                  </a:ln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30073" name="Freeform 6"/>
            <p:cNvSpPr>
              <a:spLocks/>
            </p:cNvSpPr>
            <p:nvPr/>
          </p:nvSpPr>
          <p:spPr bwMode="auto">
            <a:xfrm>
              <a:off x="4111625" y="1833563"/>
              <a:ext cx="538163" cy="676275"/>
            </a:xfrm>
            <a:custGeom>
              <a:avLst/>
              <a:gdLst>
                <a:gd name="T0" fmla="*/ 538163 w 179"/>
                <a:gd name="T1" fmla="*/ 326168 h 226"/>
                <a:gd name="T2" fmla="*/ 270585 w 179"/>
                <a:gd name="T3" fmla="*/ 0 h 226"/>
                <a:gd name="T4" fmla="*/ 0 w 179"/>
                <a:gd name="T5" fmla="*/ 326168 h 226"/>
                <a:gd name="T6" fmla="*/ 126273 w 179"/>
                <a:gd name="T7" fmla="*/ 580519 h 226"/>
                <a:gd name="T8" fmla="*/ 147318 w 179"/>
                <a:gd name="T9" fmla="*/ 652336 h 226"/>
                <a:gd name="T10" fmla="*/ 177383 w 179"/>
                <a:gd name="T11" fmla="*/ 676275 h 226"/>
                <a:gd name="T12" fmla="*/ 363786 w 179"/>
                <a:gd name="T13" fmla="*/ 676275 h 226"/>
                <a:gd name="T14" fmla="*/ 393851 w 179"/>
                <a:gd name="T15" fmla="*/ 652336 h 226"/>
                <a:gd name="T16" fmla="*/ 414897 w 179"/>
                <a:gd name="T17" fmla="*/ 580519 h 226"/>
                <a:gd name="T18" fmla="*/ 538163 w 179"/>
                <a:gd name="T19" fmla="*/ 326168 h 2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9" h="226">
                  <a:moveTo>
                    <a:pt x="179" y="109"/>
                  </a:moveTo>
                  <a:cubicBezTo>
                    <a:pt x="179" y="54"/>
                    <a:pt x="171" y="0"/>
                    <a:pt x="90" y="0"/>
                  </a:cubicBezTo>
                  <a:cubicBezTo>
                    <a:pt x="7" y="0"/>
                    <a:pt x="0" y="54"/>
                    <a:pt x="0" y="109"/>
                  </a:cubicBezTo>
                  <a:cubicBezTo>
                    <a:pt x="0" y="145"/>
                    <a:pt x="17" y="176"/>
                    <a:pt x="42" y="194"/>
                  </a:cubicBezTo>
                  <a:cubicBezTo>
                    <a:pt x="49" y="218"/>
                    <a:pt x="49" y="218"/>
                    <a:pt x="49" y="218"/>
                  </a:cubicBezTo>
                  <a:cubicBezTo>
                    <a:pt x="50" y="223"/>
                    <a:pt x="55" y="226"/>
                    <a:pt x="59" y="226"/>
                  </a:cubicBezTo>
                  <a:cubicBezTo>
                    <a:pt x="121" y="226"/>
                    <a:pt x="121" y="226"/>
                    <a:pt x="121" y="226"/>
                  </a:cubicBezTo>
                  <a:cubicBezTo>
                    <a:pt x="125" y="226"/>
                    <a:pt x="130" y="223"/>
                    <a:pt x="131" y="218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63" y="176"/>
                    <a:pt x="179" y="145"/>
                    <a:pt x="179" y="109"/>
                  </a:cubicBez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30074" name="Freeform 7"/>
            <p:cNvSpPr>
              <a:spLocks/>
            </p:cNvSpPr>
            <p:nvPr/>
          </p:nvSpPr>
          <p:spPr bwMode="auto">
            <a:xfrm>
              <a:off x="3724275" y="2557463"/>
              <a:ext cx="1316038" cy="1536700"/>
            </a:xfrm>
            <a:custGeom>
              <a:avLst/>
              <a:gdLst>
                <a:gd name="T0" fmla="*/ 1216884 w 438"/>
                <a:gd name="T1" fmla="*/ 179381 h 514"/>
                <a:gd name="T2" fmla="*/ 862335 w 438"/>
                <a:gd name="T3" fmla="*/ 83711 h 514"/>
                <a:gd name="T4" fmla="*/ 847312 w 438"/>
                <a:gd name="T5" fmla="*/ 23918 h 514"/>
                <a:gd name="T6" fmla="*/ 658019 w 438"/>
                <a:gd name="T7" fmla="*/ 0 h 514"/>
                <a:gd name="T8" fmla="*/ 468726 w 438"/>
                <a:gd name="T9" fmla="*/ 23918 h 514"/>
                <a:gd name="T10" fmla="*/ 456707 w 438"/>
                <a:gd name="T11" fmla="*/ 83711 h 514"/>
                <a:gd name="T12" fmla="*/ 99154 w 438"/>
                <a:gd name="T13" fmla="*/ 179381 h 514"/>
                <a:gd name="T14" fmla="*/ 0 w 438"/>
                <a:gd name="T15" fmla="*/ 278041 h 514"/>
                <a:gd name="T16" fmla="*/ 21033 w 438"/>
                <a:gd name="T17" fmla="*/ 771340 h 514"/>
                <a:gd name="T18" fmla="*/ 195302 w 438"/>
                <a:gd name="T19" fmla="*/ 1028453 h 514"/>
                <a:gd name="T20" fmla="*/ 105163 w 438"/>
                <a:gd name="T21" fmla="*/ 1536700 h 514"/>
                <a:gd name="T22" fmla="*/ 1207870 w 438"/>
                <a:gd name="T23" fmla="*/ 1536700 h 514"/>
                <a:gd name="T24" fmla="*/ 1114726 w 438"/>
                <a:gd name="T25" fmla="*/ 1028453 h 514"/>
                <a:gd name="T26" fmla="*/ 1295005 w 438"/>
                <a:gd name="T27" fmla="*/ 771340 h 514"/>
                <a:gd name="T28" fmla="*/ 1316038 w 438"/>
                <a:gd name="T29" fmla="*/ 278041 h 514"/>
                <a:gd name="T30" fmla="*/ 1216884 w 438"/>
                <a:gd name="T31" fmla="*/ 179381 h 5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38" h="514">
                  <a:moveTo>
                    <a:pt x="405" y="60"/>
                  </a:moveTo>
                  <a:cubicBezTo>
                    <a:pt x="287" y="28"/>
                    <a:pt x="287" y="28"/>
                    <a:pt x="287" y="28"/>
                  </a:cubicBezTo>
                  <a:cubicBezTo>
                    <a:pt x="282" y="8"/>
                    <a:pt x="282" y="8"/>
                    <a:pt x="282" y="8"/>
                  </a:cubicBezTo>
                  <a:cubicBezTo>
                    <a:pt x="282" y="8"/>
                    <a:pt x="235" y="0"/>
                    <a:pt x="219" y="0"/>
                  </a:cubicBezTo>
                  <a:cubicBezTo>
                    <a:pt x="203" y="0"/>
                    <a:pt x="156" y="8"/>
                    <a:pt x="156" y="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5" y="66"/>
                    <a:pt x="0" y="75"/>
                    <a:pt x="0" y="93"/>
                  </a:cubicBezTo>
                  <a:cubicBezTo>
                    <a:pt x="0" y="93"/>
                    <a:pt x="3" y="213"/>
                    <a:pt x="7" y="258"/>
                  </a:cubicBezTo>
                  <a:cubicBezTo>
                    <a:pt x="9" y="285"/>
                    <a:pt x="15" y="341"/>
                    <a:pt x="65" y="344"/>
                  </a:cubicBezTo>
                  <a:cubicBezTo>
                    <a:pt x="35" y="514"/>
                    <a:pt x="35" y="514"/>
                    <a:pt x="35" y="514"/>
                  </a:cubicBezTo>
                  <a:cubicBezTo>
                    <a:pt x="402" y="514"/>
                    <a:pt x="402" y="514"/>
                    <a:pt x="402" y="514"/>
                  </a:cubicBezTo>
                  <a:cubicBezTo>
                    <a:pt x="371" y="344"/>
                    <a:pt x="371" y="344"/>
                    <a:pt x="371" y="344"/>
                  </a:cubicBezTo>
                  <a:cubicBezTo>
                    <a:pt x="424" y="344"/>
                    <a:pt x="428" y="285"/>
                    <a:pt x="431" y="258"/>
                  </a:cubicBezTo>
                  <a:cubicBezTo>
                    <a:pt x="436" y="213"/>
                    <a:pt x="438" y="93"/>
                    <a:pt x="438" y="93"/>
                  </a:cubicBezTo>
                  <a:cubicBezTo>
                    <a:pt x="438" y="75"/>
                    <a:pt x="425" y="67"/>
                    <a:pt x="405" y="6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765174" y="4332579"/>
            <a:ext cx="801227" cy="257369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 smtClean="0">
                <a:solidFill>
                  <a:schemeClr val="accent6"/>
                </a:solidFill>
                <a:latin typeface="+mj-lt"/>
              </a:rPr>
              <a:t>Reposición</a:t>
            </a:r>
            <a:endParaRPr lang="id-ID" sz="12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23" name="Rectangle 122"/>
          <p:cNvSpPr>
            <a:spLocks noChangeArrowheads="1"/>
          </p:cNvSpPr>
          <p:nvPr/>
        </p:nvSpPr>
        <p:spPr bwMode="auto">
          <a:xfrm>
            <a:off x="765174" y="4515141"/>
            <a:ext cx="1862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200" dirty="0" err="1" smtClean="0"/>
              <a:t>Consolidado</a:t>
            </a:r>
            <a:r>
              <a:rPr lang="en-US" sz="1200" dirty="0" smtClean="0"/>
              <a:t> del </a:t>
            </a:r>
            <a:r>
              <a:rPr lang="en-US" sz="1200" dirty="0" err="1" smtClean="0"/>
              <a:t>equipamiento</a:t>
            </a:r>
            <a:r>
              <a:rPr lang="en-US" sz="1200" dirty="0" smtClean="0"/>
              <a:t> </a:t>
            </a:r>
            <a:r>
              <a:rPr lang="en-US" sz="1200" dirty="0" err="1" smtClean="0"/>
              <a:t>por</a:t>
            </a:r>
            <a:r>
              <a:rPr lang="en-US" sz="1200" dirty="0" smtClean="0"/>
              <a:t> </a:t>
            </a:r>
            <a:r>
              <a:rPr lang="en-US" sz="1200" dirty="0" err="1" smtClean="0"/>
              <a:t>reposición</a:t>
            </a:r>
            <a:r>
              <a:rPr lang="en-US" sz="1200" dirty="0" smtClean="0"/>
              <a:t>.</a:t>
            </a:r>
            <a:endParaRPr lang="id-ID" sz="1200" dirty="0"/>
          </a:p>
        </p:txBody>
      </p:sp>
      <p:sp>
        <p:nvSpPr>
          <p:cNvPr id="124" name="TextBox 123"/>
          <p:cNvSpPr txBox="1"/>
          <p:nvPr/>
        </p:nvSpPr>
        <p:spPr>
          <a:xfrm>
            <a:off x="765174" y="5540375"/>
            <a:ext cx="595209" cy="257369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 smtClean="0">
                <a:solidFill>
                  <a:schemeClr val="accent1"/>
                </a:solidFill>
                <a:latin typeface="+mj-lt"/>
              </a:rPr>
              <a:t>Nuevos</a:t>
            </a:r>
            <a:endParaRPr lang="id-ID" sz="12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5" name="Rectangle 124"/>
          <p:cNvSpPr>
            <a:spLocks noChangeArrowheads="1"/>
          </p:cNvSpPr>
          <p:nvPr/>
        </p:nvSpPr>
        <p:spPr bwMode="auto">
          <a:xfrm>
            <a:off x="765174" y="5722938"/>
            <a:ext cx="18621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200" dirty="0" err="1" smtClean="0"/>
              <a:t>Consolidado</a:t>
            </a:r>
            <a:r>
              <a:rPr lang="en-US" sz="1200" dirty="0" smtClean="0"/>
              <a:t> del </a:t>
            </a:r>
            <a:r>
              <a:rPr lang="en-US" sz="1200" dirty="0" err="1" smtClean="0"/>
              <a:t>equipamiento</a:t>
            </a:r>
            <a:r>
              <a:rPr lang="en-US" sz="1200" dirty="0" smtClean="0"/>
              <a:t> </a:t>
            </a:r>
            <a:r>
              <a:rPr lang="en-US" sz="1200" dirty="0" err="1" smtClean="0"/>
              <a:t>nuevo</a:t>
            </a:r>
            <a:r>
              <a:rPr lang="en-US" sz="1200" dirty="0" smtClean="0"/>
              <a:t>.</a:t>
            </a:r>
            <a:endParaRPr lang="id-ID" sz="1200" dirty="0"/>
          </a:p>
        </p:txBody>
      </p:sp>
      <p:sp>
        <p:nvSpPr>
          <p:cNvPr id="130071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6CF0A3-73F7-4619-BFD5-4E5632757B87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7" name="Rectángulo 106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8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FORMATOS DE LOS PLANES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sp>
        <p:nvSpPr>
          <p:cNvPr id="109" name="TextBox 121"/>
          <p:cNvSpPr txBox="1"/>
          <p:nvPr/>
        </p:nvSpPr>
        <p:spPr>
          <a:xfrm>
            <a:off x="2807100" y="2125556"/>
            <a:ext cx="1788869" cy="380480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schemeClr val="accent6"/>
                </a:solidFill>
                <a:latin typeface="+mj-lt"/>
              </a:rPr>
              <a:t>FORMATO</a:t>
            </a:r>
            <a:r>
              <a:rPr lang="en-US" sz="2000" b="1" dirty="0" smtClean="0">
                <a:solidFill>
                  <a:schemeClr val="accent6"/>
                </a:solidFill>
                <a:latin typeface="+mj-lt"/>
              </a:rPr>
              <a:t> N° 08</a:t>
            </a:r>
            <a:endParaRPr lang="id-ID" sz="20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13" name="TextBox 123"/>
          <p:cNvSpPr txBox="1"/>
          <p:nvPr/>
        </p:nvSpPr>
        <p:spPr>
          <a:xfrm>
            <a:off x="3310587" y="3478213"/>
            <a:ext cx="1788869" cy="380480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schemeClr val="accent1"/>
                </a:solidFill>
                <a:latin typeface="+mj-lt"/>
              </a:rPr>
              <a:t>FORMATO</a:t>
            </a:r>
            <a:r>
              <a:rPr lang="en-US" sz="2000" b="1" dirty="0" smtClean="0">
                <a:solidFill>
                  <a:schemeClr val="accent1"/>
                </a:solidFill>
                <a:latin typeface="+mj-lt"/>
              </a:rPr>
              <a:t> N° 03</a:t>
            </a:r>
            <a:endParaRPr lang="id-ID" sz="20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5" name="TextBox 128"/>
          <p:cNvSpPr txBox="1"/>
          <p:nvPr/>
        </p:nvSpPr>
        <p:spPr>
          <a:xfrm>
            <a:off x="6407449" y="1512664"/>
            <a:ext cx="1849784" cy="380480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schemeClr val="accent4"/>
                </a:solidFill>
                <a:latin typeface="+mj-lt"/>
              </a:rPr>
              <a:t>FORMATO</a:t>
            </a:r>
            <a:r>
              <a:rPr lang="en-US" sz="2000" b="1" dirty="0" smtClean="0">
                <a:solidFill>
                  <a:schemeClr val="accent4"/>
                </a:solidFill>
                <a:latin typeface="+mj-lt"/>
              </a:rPr>
              <a:t> N° 7.1</a:t>
            </a:r>
            <a:endParaRPr lang="id-ID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17" name="TextBox 130"/>
          <p:cNvSpPr txBox="1"/>
          <p:nvPr/>
        </p:nvSpPr>
        <p:spPr>
          <a:xfrm>
            <a:off x="7125055" y="2892064"/>
            <a:ext cx="1849784" cy="380480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schemeClr val="accent2"/>
                </a:solidFill>
                <a:latin typeface="+mj-lt"/>
              </a:rPr>
              <a:t>FORMATO</a:t>
            </a:r>
            <a:r>
              <a:rPr lang="en-US" sz="2000" b="1" dirty="0" smtClean="0">
                <a:solidFill>
                  <a:schemeClr val="accent2"/>
                </a:solidFill>
                <a:latin typeface="+mj-lt"/>
              </a:rPr>
              <a:t> N° 7.2</a:t>
            </a:r>
            <a:endParaRPr lang="id-ID" sz="20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7" name="TextBox 121"/>
          <p:cNvSpPr txBox="1"/>
          <p:nvPr/>
        </p:nvSpPr>
        <p:spPr>
          <a:xfrm>
            <a:off x="9500899" y="4332579"/>
            <a:ext cx="1018530" cy="257369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 smtClean="0">
                <a:solidFill>
                  <a:srgbClr val="FFC000"/>
                </a:solidFill>
                <a:latin typeface="+mj-lt"/>
              </a:rPr>
              <a:t>Mant</a:t>
            </a:r>
            <a:r>
              <a:rPr lang="en-US" sz="1200" b="1" dirty="0" smtClean="0">
                <a:solidFill>
                  <a:srgbClr val="FFC000"/>
                </a:solidFill>
                <a:latin typeface="+mj-lt"/>
              </a:rPr>
              <a:t>. </a:t>
            </a:r>
            <a:r>
              <a:rPr lang="en-US" sz="1200" b="1" dirty="0" err="1" smtClean="0">
                <a:solidFill>
                  <a:srgbClr val="FFC000"/>
                </a:solidFill>
                <a:latin typeface="+mj-lt"/>
              </a:rPr>
              <a:t>Equipos</a:t>
            </a:r>
            <a:endParaRPr lang="id-ID" sz="12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38" name="Rectangle 122"/>
          <p:cNvSpPr>
            <a:spLocks noChangeArrowheads="1"/>
          </p:cNvSpPr>
          <p:nvPr/>
        </p:nvSpPr>
        <p:spPr bwMode="auto">
          <a:xfrm>
            <a:off x="9500899" y="4515141"/>
            <a:ext cx="1862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200" dirty="0" err="1" smtClean="0"/>
              <a:t>Consolidado</a:t>
            </a:r>
            <a:r>
              <a:rPr lang="en-US" sz="1200" dirty="0" smtClean="0"/>
              <a:t> del </a:t>
            </a:r>
            <a:r>
              <a:rPr lang="en-US" sz="1200" dirty="0" err="1" smtClean="0"/>
              <a:t>mantenimiento</a:t>
            </a:r>
            <a:r>
              <a:rPr lang="en-US" sz="1200" dirty="0" smtClean="0"/>
              <a:t> de </a:t>
            </a:r>
            <a:r>
              <a:rPr lang="en-US" sz="1200" dirty="0" err="1" smtClean="0"/>
              <a:t>equipos</a:t>
            </a:r>
            <a:r>
              <a:rPr lang="en-US" sz="1200" dirty="0" smtClean="0"/>
              <a:t>.</a:t>
            </a:r>
            <a:endParaRPr lang="id-ID" sz="1200" dirty="0"/>
          </a:p>
        </p:txBody>
      </p:sp>
      <p:sp>
        <p:nvSpPr>
          <p:cNvPr id="139" name="TextBox 123"/>
          <p:cNvSpPr txBox="1"/>
          <p:nvPr/>
        </p:nvSpPr>
        <p:spPr>
          <a:xfrm>
            <a:off x="9500899" y="5540375"/>
            <a:ext cx="1441723" cy="257369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 smtClean="0">
                <a:solidFill>
                  <a:srgbClr val="ED7D31"/>
                </a:solidFill>
                <a:latin typeface="+mj-lt"/>
              </a:rPr>
              <a:t>Mant</a:t>
            </a:r>
            <a:r>
              <a:rPr lang="en-US" sz="1200" b="1" dirty="0" smtClean="0">
                <a:solidFill>
                  <a:srgbClr val="ED7D31"/>
                </a:solidFill>
                <a:latin typeface="+mj-lt"/>
              </a:rPr>
              <a:t>. </a:t>
            </a:r>
            <a:r>
              <a:rPr lang="en-US" sz="1200" b="1" dirty="0" err="1" smtClean="0">
                <a:solidFill>
                  <a:srgbClr val="ED7D31"/>
                </a:solidFill>
                <a:latin typeface="+mj-lt"/>
              </a:rPr>
              <a:t>Infraestructura</a:t>
            </a:r>
            <a:endParaRPr lang="id-ID" sz="1200" b="1" dirty="0">
              <a:solidFill>
                <a:srgbClr val="ED7D31"/>
              </a:solidFill>
              <a:latin typeface="+mj-lt"/>
            </a:endParaRPr>
          </a:p>
        </p:txBody>
      </p:sp>
      <p:sp>
        <p:nvSpPr>
          <p:cNvPr id="140" name="Rectangle 124"/>
          <p:cNvSpPr>
            <a:spLocks noChangeArrowheads="1"/>
          </p:cNvSpPr>
          <p:nvPr/>
        </p:nvSpPr>
        <p:spPr bwMode="auto">
          <a:xfrm>
            <a:off x="9500899" y="5722938"/>
            <a:ext cx="1862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200" dirty="0" err="1" smtClean="0"/>
              <a:t>Consolidado</a:t>
            </a:r>
            <a:r>
              <a:rPr lang="en-US" sz="1200" dirty="0" smtClean="0"/>
              <a:t> del </a:t>
            </a:r>
            <a:r>
              <a:rPr lang="en-US" sz="1200" dirty="0" err="1" smtClean="0"/>
              <a:t>mantenimiento</a:t>
            </a:r>
            <a:r>
              <a:rPr lang="en-US" sz="1200" dirty="0" smtClean="0"/>
              <a:t> de </a:t>
            </a:r>
            <a:r>
              <a:rPr lang="en-US" sz="1200" dirty="0" err="1" smtClean="0"/>
              <a:t>infraestructura</a:t>
            </a:r>
            <a:r>
              <a:rPr lang="en-US" sz="1200" dirty="0" smtClean="0"/>
              <a:t>.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333754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1876425" y="4388201"/>
            <a:ext cx="4122737" cy="1389062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7 h 571"/>
              <a:gd name="T4" fmla="*/ 1696 w 1696"/>
              <a:gd name="T5" fmla="*/ 525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5 h 571"/>
              <a:gd name="T12" fmla="*/ 0 w 1696"/>
              <a:gd name="T13" fmla="*/ 47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20700" y="4388201"/>
            <a:ext cx="1566862" cy="1389062"/>
          </a:xfrm>
          <a:custGeom>
            <a:avLst/>
            <a:gdLst>
              <a:gd name="T0" fmla="*/ 0 w 645"/>
              <a:gd name="T1" fmla="*/ 47 h 571"/>
              <a:gd name="T2" fmla="*/ 0 w 645"/>
              <a:gd name="T3" fmla="*/ 525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5 h 571"/>
              <a:gd name="T10" fmla="*/ 529 w 645"/>
              <a:gd name="T11" fmla="*/ 433 h 571"/>
              <a:gd name="T12" fmla="*/ 645 w 645"/>
              <a:gd name="T13" fmla="*/ 281 h 571"/>
              <a:gd name="T14" fmla="*/ 529 w 645"/>
              <a:gd name="T15" fmla="*/ 128 h 571"/>
              <a:gd name="T16" fmla="*/ 529 w 645"/>
              <a:gd name="T17" fmla="*/ 47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7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1876425" y="2783238"/>
            <a:ext cx="4122737" cy="1390650"/>
          </a:xfrm>
          <a:custGeom>
            <a:avLst/>
            <a:gdLst>
              <a:gd name="T0" fmla="*/ 1649 w 1696"/>
              <a:gd name="T1" fmla="*/ 0 h 572"/>
              <a:gd name="T2" fmla="*/ 1696 w 1696"/>
              <a:gd name="T3" fmla="*/ 47 h 572"/>
              <a:gd name="T4" fmla="*/ 1696 w 1696"/>
              <a:gd name="T5" fmla="*/ 525 h 572"/>
              <a:gd name="T6" fmla="*/ 1649 w 1696"/>
              <a:gd name="T7" fmla="*/ 572 h 572"/>
              <a:gd name="T8" fmla="*/ 46 w 1696"/>
              <a:gd name="T9" fmla="*/ 572 h 572"/>
              <a:gd name="T10" fmla="*/ 0 w 1696"/>
              <a:gd name="T11" fmla="*/ 525 h 572"/>
              <a:gd name="T12" fmla="*/ 0 w 1696"/>
              <a:gd name="T13" fmla="*/ 47 h 572"/>
              <a:gd name="T14" fmla="*/ 46 w 1696"/>
              <a:gd name="T15" fmla="*/ 0 h 572"/>
              <a:gd name="T16" fmla="*/ 1649 w 1696"/>
              <a:gd name="T17" fmla="*/ 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2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1"/>
                  <a:pt x="1675" y="572"/>
                  <a:pt x="1649" y="572"/>
                </a:cubicBezTo>
                <a:cubicBezTo>
                  <a:pt x="46" y="572"/>
                  <a:pt x="46" y="572"/>
                  <a:pt x="46" y="572"/>
                </a:cubicBezTo>
                <a:cubicBezTo>
                  <a:pt x="21" y="572"/>
                  <a:pt x="0" y="551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20700" y="2783238"/>
            <a:ext cx="1566862" cy="1390650"/>
          </a:xfrm>
          <a:custGeom>
            <a:avLst/>
            <a:gdLst>
              <a:gd name="T0" fmla="*/ 0 w 645"/>
              <a:gd name="T1" fmla="*/ 47 h 572"/>
              <a:gd name="T2" fmla="*/ 0 w 645"/>
              <a:gd name="T3" fmla="*/ 525 h 572"/>
              <a:gd name="T4" fmla="*/ 47 w 645"/>
              <a:gd name="T5" fmla="*/ 572 h 572"/>
              <a:gd name="T6" fmla="*/ 482 w 645"/>
              <a:gd name="T7" fmla="*/ 572 h 572"/>
              <a:gd name="T8" fmla="*/ 529 w 645"/>
              <a:gd name="T9" fmla="*/ 525 h 572"/>
              <a:gd name="T10" fmla="*/ 529 w 645"/>
              <a:gd name="T11" fmla="*/ 433 h 572"/>
              <a:gd name="T12" fmla="*/ 645 w 645"/>
              <a:gd name="T13" fmla="*/ 281 h 572"/>
              <a:gd name="T14" fmla="*/ 529 w 645"/>
              <a:gd name="T15" fmla="*/ 128 h 572"/>
              <a:gd name="T16" fmla="*/ 529 w 645"/>
              <a:gd name="T17" fmla="*/ 47 h 572"/>
              <a:gd name="T18" fmla="*/ 482 w 645"/>
              <a:gd name="T19" fmla="*/ 0 h 572"/>
              <a:gd name="T20" fmla="*/ 47 w 645"/>
              <a:gd name="T21" fmla="*/ 0 h 572"/>
              <a:gd name="T22" fmla="*/ 0 w 645"/>
              <a:gd name="T23" fmla="*/ 47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2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1"/>
                  <a:pt x="21" y="572"/>
                  <a:pt x="47" y="572"/>
                </a:cubicBezTo>
                <a:cubicBezTo>
                  <a:pt x="482" y="572"/>
                  <a:pt x="482" y="572"/>
                  <a:pt x="482" y="572"/>
                </a:cubicBezTo>
                <a:cubicBezTo>
                  <a:pt x="508" y="572"/>
                  <a:pt x="529" y="551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876425" y="1183038"/>
            <a:ext cx="4122737" cy="138747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6 h 571"/>
              <a:gd name="T4" fmla="*/ 1696 w 1696"/>
              <a:gd name="T5" fmla="*/ 524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4 h 571"/>
              <a:gd name="T12" fmla="*/ 0 w 1696"/>
              <a:gd name="T13" fmla="*/ 46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6"/>
                </a:cubicBezTo>
                <a:cubicBezTo>
                  <a:pt x="1696" y="524"/>
                  <a:pt x="1696" y="524"/>
                  <a:pt x="1696" y="524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20700" y="1183038"/>
            <a:ext cx="1566862" cy="1387475"/>
          </a:xfrm>
          <a:custGeom>
            <a:avLst/>
            <a:gdLst>
              <a:gd name="T0" fmla="*/ 0 w 645"/>
              <a:gd name="T1" fmla="*/ 46 h 571"/>
              <a:gd name="T2" fmla="*/ 0 w 645"/>
              <a:gd name="T3" fmla="*/ 524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4 h 571"/>
              <a:gd name="T10" fmla="*/ 529 w 645"/>
              <a:gd name="T11" fmla="*/ 432 h 571"/>
              <a:gd name="T12" fmla="*/ 645 w 645"/>
              <a:gd name="T13" fmla="*/ 280 h 571"/>
              <a:gd name="T14" fmla="*/ 529 w 645"/>
              <a:gd name="T15" fmla="*/ 128 h 571"/>
              <a:gd name="T16" fmla="*/ 529 w 645"/>
              <a:gd name="T17" fmla="*/ 46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6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6"/>
                </a:moveTo>
                <a:cubicBezTo>
                  <a:pt x="0" y="524"/>
                  <a:pt x="0" y="524"/>
                  <a:pt x="0" y="524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4"/>
                </a:cubicBezTo>
                <a:cubicBezTo>
                  <a:pt x="529" y="432"/>
                  <a:pt x="529" y="432"/>
                  <a:pt x="529" y="432"/>
                </a:cubicBezTo>
                <a:cubicBezTo>
                  <a:pt x="645" y="280"/>
                  <a:pt x="645" y="280"/>
                  <a:pt x="645" y="280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6"/>
                  <a:pt x="529" y="46"/>
                  <a:pt x="529" y="46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7526337" y="4386613"/>
            <a:ext cx="4122738" cy="1389063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7 h 571"/>
              <a:gd name="T4" fmla="*/ 1696 w 1696"/>
              <a:gd name="T5" fmla="*/ 525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5 h 571"/>
              <a:gd name="T12" fmla="*/ 0 w 1696"/>
              <a:gd name="T13" fmla="*/ 47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6170612" y="4386613"/>
            <a:ext cx="1566863" cy="1389063"/>
          </a:xfrm>
          <a:custGeom>
            <a:avLst/>
            <a:gdLst>
              <a:gd name="T0" fmla="*/ 0 w 645"/>
              <a:gd name="T1" fmla="*/ 47 h 571"/>
              <a:gd name="T2" fmla="*/ 0 w 645"/>
              <a:gd name="T3" fmla="*/ 525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5 h 571"/>
              <a:gd name="T10" fmla="*/ 529 w 645"/>
              <a:gd name="T11" fmla="*/ 433 h 571"/>
              <a:gd name="T12" fmla="*/ 645 w 645"/>
              <a:gd name="T13" fmla="*/ 281 h 571"/>
              <a:gd name="T14" fmla="*/ 529 w 645"/>
              <a:gd name="T15" fmla="*/ 128 h 571"/>
              <a:gd name="T16" fmla="*/ 529 w 645"/>
              <a:gd name="T17" fmla="*/ 47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7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526337" y="2783238"/>
            <a:ext cx="4122738" cy="1390650"/>
          </a:xfrm>
          <a:custGeom>
            <a:avLst/>
            <a:gdLst>
              <a:gd name="T0" fmla="*/ 1649 w 1696"/>
              <a:gd name="T1" fmla="*/ 0 h 572"/>
              <a:gd name="T2" fmla="*/ 1696 w 1696"/>
              <a:gd name="T3" fmla="*/ 47 h 572"/>
              <a:gd name="T4" fmla="*/ 1696 w 1696"/>
              <a:gd name="T5" fmla="*/ 525 h 572"/>
              <a:gd name="T6" fmla="*/ 1649 w 1696"/>
              <a:gd name="T7" fmla="*/ 572 h 572"/>
              <a:gd name="T8" fmla="*/ 46 w 1696"/>
              <a:gd name="T9" fmla="*/ 572 h 572"/>
              <a:gd name="T10" fmla="*/ 0 w 1696"/>
              <a:gd name="T11" fmla="*/ 525 h 572"/>
              <a:gd name="T12" fmla="*/ 0 w 1696"/>
              <a:gd name="T13" fmla="*/ 47 h 572"/>
              <a:gd name="T14" fmla="*/ 46 w 1696"/>
              <a:gd name="T15" fmla="*/ 0 h 572"/>
              <a:gd name="T16" fmla="*/ 1649 w 1696"/>
              <a:gd name="T17" fmla="*/ 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2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1"/>
                  <a:pt x="1675" y="572"/>
                  <a:pt x="1649" y="572"/>
                </a:cubicBezTo>
                <a:cubicBezTo>
                  <a:pt x="46" y="572"/>
                  <a:pt x="46" y="572"/>
                  <a:pt x="46" y="572"/>
                </a:cubicBezTo>
                <a:cubicBezTo>
                  <a:pt x="21" y="572"/>
                  <a:pt x="0" y="551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6170612" y="2783238"/>
            <a:ext cx="1566863" cy="1390650"/>
          </a:xfrm>
          <a:custGeom>
            <a:avLst/>
            <a:gdLst>
              <a:gd name="T0" fmla="*/ 0 w 645"/>
              <a:gd name="T1" fmla="*/ 47 h 572"/>
              <a:gd name="T2" fmla="*/ 0 w 645"/>
              <a:gd name="T3" fmla="*/ 525 h 572"/>
              <a:gd name="T4" fmla="*/ 47 w 645"/>
              <a:gd name="T5" fmla="*/ 572 h 572"/>
              <a:gd name="T6" fmla="*/ 482 w 645"/>
              <a:gd name="T7" fmla="*/ 572 h 572"/>
              <a:gd name="T8" fmla="*/ 529 w 645"/>
              <a:gd name="T9" fmla="*/ 525 h 572"/>
              <a:gd name="T10" fmla="*/ 529 w 645"/>
              <a:gd name="T11" fmla="*/ 433 h 572"/>
              <a:gd name="T12" fmla="*/ 645 w 645"/>
              <a:gd name="T13" fmla="*/ 281 h 572"/>
              <a:gd name="T14" fmla="*/ 529 w 645"/>
              <a:gd name="T15" fmla="*/ 128 h 572"/>
              <a:gd name="T16" fmla="*/ 529 w 645"/>
              <a:gd name="T17" fmla="*/ 47 h 572"/>
              <a:gd name="T18" fmla="*/ 482 w 645"/>
              <a:gd name="T19" fmla="*/ 0 h 572"/>
              <a:gd name="T20" fmla="*/ 47 w 645"/>
              <a:gd name="T21" fmla="*/ 0 h 572"/>
              <a:gd name="T22" fmla="*/ 0 w 645"/>
              <a:gd name="T23" fmla="*/ 47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2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1"/>
                  <a:pt x="21" y="572"/>
                  <a:pt x="47" y="572"/>
                </a:cubicBezTo>
                <a:cubicBezTo>
                  <a:pt x="482" y="572"/>
                  <a:pt x="482" y="572"/>
                  <a:pt x="482" y="572"/>
                </a:cubicBezTo>
                <a:cubicBezTo>
                  <a:pt x="508" y="572"/>
                  <a:pt x="529" y="551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526337" y="1181451"/>
            <a:ext cx="4122738" cy="138747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6 h 571"/>
              <a:gd name="T4" fmla="*/ 1696 w 1696"/>
              <a:gd name="T5" fmla="*/ 524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4 h 571"/>
              <a:gd name="T12" fmla="*/ 0 w 1696"/>
              <a:gd name="T13" fmla="*/ 46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6"/>
                </a:cubicBezTo>
                <a:cubicBezTo>
                  <a:pt x="1696" y="524"/>
                  <a:pt x="1696" y="524"/>
                  <a:pt x="1696" y="524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170612" y="1181451"/>
            <a:ext cx="1566863" cy="1387475"/>
          </a:xfrm>
          <a:custGeom>
            <a:avLst/>
            <a:gdLst>
              <a:gd name="T0" fmla="*/ 0 w 645"/>
              <a:gd name="T1" fmla="*/ 46 h 571"/>
              <a:gd name="T2" fmla="*/ 0 w 645"/>
              <a:gd name="T3" fmla="*/ 524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4 h 571"/>
              <a:gd name="T10" fmla="*/ 529 w 645"/>
              <a:gd name="T11" fmla="*/ 432 h 571"/>
              <a:gd name="T12" fmla="*/ 645 w 645"/>
              <a:gd name="T13" fmla="*/ 280 h 571"/>
              <a:gd name="T14" fmla="*/ 529 w 645"/>
              <a:gd name="T15" fmla="*/ 128 h 571"/>
              <a:gd name="T16" fmla="*/ 529 w 645"/>
              <a:gd name="T17" fmla="*/ 46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6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6"/>
                </a:moveTo>
                <a:cubicBezTo>
                  <a:pt x="0" y="524"/>
                  <a:pt x="0" y="524"/>
                  <a:pt x="0" y="524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4"/>
                </a:cubicBezTo>
                <a:cubicBezTo>
                  <a:pt x="529" y="432"/>
                  <a:pt x="529" y="432"/>
                  <a:pt x="529" y="432"/>
                </a:cubicBezTo>
                <a:cubicBezTo>
                  <a:pt x="645" y="280"/>
                  <a:pt x="645" y="280"/>
                  <a:pt x="645" y="280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6"/>
                  <a:pt x="529" y="46"/>
                  <a:pt x="529" y="46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68350" y="4794601"/>
            <a:ext cx="828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 dirty="0">
                <a:solidFill>
                  <a:schemeClr val="bg2"/>
                </a:solidFill>
                <a:latin typeface="Bebas" pitchFamily="2" charset="0"/>
              </a:rPr>
              <a:t>03</a:t>
            </a:r>
            <a:endParaRPr lang="id-ID" sz="4800" dirty="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9244" y="4540601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63587" y="3157888"/>
            <a:ext cx="838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02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49244" y="2905476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820737" y="1589438"/>
            <a:ext cx="723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01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9244" y="1335438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257259" y="1393276"/>
            <a:ext cx="24765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Que  el  equipo  se  encuentre  en  estado  de  conservación  malo verificado por un ingeniero o técnico especializado en ausencia del ingeniero.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272564" y="2897536"/>
            <a:ext cx="27280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r>
              <a:rPr lang="es-PE" sz="1200" dirty="0">
                <a:solidFill>
                  <a:schemeClr val="bg1"/>
                </a:solidFill>
              </a:rPr>
              <a:t>Que  en  la  evaluación  técnica  </a:t>
            </a:r>
            <a:r>
              <a:rPr lang="es-PE" sz="1200" dirty="0" smtClean="0">
                <a:solidFill>
                  <a:schemeClr val="bg1"/>
                </a:solidFill>
              </a:rPr>
              <a:t>del equipo,  </a:t>
            </a:r>
            <a:r>
              <a:rPr lang="es-PE" sz="1200" dirty="0">
                <a:solidFill>
                  <a:schemeClr val="bg1"/>
                </a:solidFill>
              </a:rPr>
              <a:t>se determine que el costo del mantenimiento correctivo del equipo, es mayor o igual al 40% del valor de un equipo nuevo de prestación similar.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267268" y="4577633"/>
            <a:ext cx="24749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Que no exista el soporte técnico en el mercado nacional: servicio técnico,  repuestos,  insumos  o  materiales  para  la  operación  y/o mantenimiento.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6419850" y="4820001"/>
            <a:ext cx="8239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06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399156" y="4566001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6418262" y="3183288"/>
            <a:ext cx="8270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05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99156" y="2929288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6410325" y="1613251"/>
            <a:ext cx="8429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04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399156" y="1359251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7908759" y="1599920"/>
            <a:ext cx="24749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Que el equipo tenga mayores costos de operación comparado con otros similares.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7920493" y="3132374"/>
            <a:ext cx="2474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Que el equipo tenga una antigüedad  mayor al tiempo de vida útil recomendado por el fabricante.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7920493" y="4829948"/>
            <a:ext cx="2474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Que el equipo no se encuentre vigente tecnológicamente.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172077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E31173-BEED-414C-B244-1002B3E1215C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5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CRITERIOS PARA REPOSICIÓN DE EQUIPOS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sp>
        <p:nvSpPr>
          <p:cNvPr id="66" name="Freeform 5"/>
          <p:cNvSpPr>
            <a:spLocks/>
          </p:cNvSpPr>
          <p:nvPr/>
        </p:nvSpPr>
        <p:spPr bwMode="auto">
          <a:xfrm>
            <a:off x="1876425" y="6009038"/>
            <a:ext cx="9772650" cy="74278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7 h 571"/>
              <a:gd name="T4" fmla="*/ 1696 w 1696"/>
              <a:gd name="T5" fmla="*/ 525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5 h 571"/>
              <a:gd name="T12" fmla="*/ 0 w 1696"/>
              <a:gd name="T13" fmla="*/ 47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rgbClr val="FF0D0D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7" name="Freeform 6"/>
          <p:cNvSpPr>
            <a:spLocks/>
          </p:cNvSpPr>
          <p:nvPr/>
        </p:nvSpPr>
        <p:spPr bwMode="auto">
          <a:xfrm>
            <a:off x="520699" y="6009038"/>
            <a:ext cx="1566863" cy="742785"/>
          </a:xfrm>
          <a:custGeom>
            <a:avLst/>
            <a:gdLst>
              <a:gd name="T0" fmla="*/ 0 w 645"/>
              <a:gd name="T1" fmla="*/ 47 h 571"/>
              <a:gd name="T2" fmla="*/ 0 w 645"/>
              <a:gd name="T3" fmla="*/ 525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5 h 571"/>
              <a:gd name="T10" fmla="*/ 529 w 645"/>
              <a:gd name="T11" fmla="*/ 433 h 571"/>
              <a:gd name="T12" fmla="*/ 645 w 645"/>
              <a:gd name="T13" fmla="*/ 281 h 571"/>
              <a:gd name="T14" fmla="*/ 529 w 645"/>
              <a:gd name="T15" fmla="*/ 128 h 571"/>
              <a:gd name="T16" fmla="*/ 529 w 645"/>
              <a:gd name="T17" fmla="*/ 47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7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8" name="Rectangle 22"/>
          <p:cNvSpPr/>
          <p:nvPr/>
        </p:nvSpPr>
        <p:spPr>
          <a:xfrm>
            <a:off x="731724" y="6026262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9" name="Rectangle 21"/>
          <p:cNvSpPr>
            <a:spLocks noChangeArrowheads="1"/>
          </p:cNvSpPr>
          <p:nvPr/>
        </p:nvSpPr>
        <p:spPr bwMode="auto">
          <a:xfrm>
            <a:off x="912265" y="6269196"/>
            <a:ext cx="5725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2800" dirty="0" smtClean="0">
                <a:solidFill>
                  <a:schemeClr val="bg2"/>
                </a:solidFill>
                <a:latin typeface="Bebas" pitchFamily="2" charset="0"/>
              </a:rPr>
              <a:t>07</a:t>
            </a:r>
            <a:endParaRPr lang="id-ID" sz="2800" dirty="0">
              <a:solidFill>
                <a:schemeClr val="bg2"/>
              </a:solidFill>
              <a:latin typeface="Bebas" pitchFamily="2" charset="0"/>
            </a:endParaRPr>
          </a:p>
        </p:txBody>
      </p:sp>
      <p:grpSp>
        <p:nvGrpSpPr>
          <p:cNvPr id="70" name="Group 74"/>
          <p:cNvGrpSpPr/>
          <p:nvPr/>
        </p:nvGrpSpPr>
        <p:grpSpPr>
          <a:xfrm>
            <a:off x="4895850" y="1547501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71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4941915" y="3157888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8" name="Group 74"/>
          <p:cNvGrpSpPr/>
          <p:nvPr/>
        </p:nvGrpSpPr>
        <p:grpSpPr>
          <a:xfrm>
            <a:off x="4890238" y="4715224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79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2" name="Group 74"/>
          <p:cNvGrpSpPr/>
          <p:nvPr/>
        </p:nvGrpSpPr>
        <p:grpSpPr>
          <a:xfrm>
            <a:off x="10553369" y="1577529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83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96" name="Group 74"/>
          <p:cNvGrpSpPr/>
          <p:nvPr/>
        </p:nvGrpSpPr>
        <p:grpSpPr>
          <a:xfrm>
            <a:off x="10528242" y="3157888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97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0" name="Group 74"/>
          <p:cNvGrpSpPr/>
          <p:nvPr/>
        </p:nvGrpSpPr>
        <p:grpSpPr>
          <a:xfrm>
            <a:off x="10529303" y="4760542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101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4" name="Group 74"/>
          <p:cNvGrpSpPr/>
          <p:nvPr/>
        </p:nvGrpSpPr>
        <p:grpSpPr>
          <a:xfrm>
            <a:off x="10431215" y="6087349"/>
            <a:ext cx="586160" cy="586162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105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08" name="Rectangle 55"/>
          <p:cNvSpPr>
            <a:spLocks noChangeArrowheads="1"/>
          </p:cNvSpPr>
          <p:nvPr/>
        </p:nvSpPr>
        <p:spPr bwMode="auto">
          <a:xfrm>
            <a:off x="2379661" y="6164761"/>
            <a:ext cx="7561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Condición de seguridad, siempre  que  esta  situación  no  pueda ser revertida mediante un  mantenimiento  correctivo,  bastará  esta condición para su reposición.</a:t>
            </a:r>
            <a:endParaRPr lang="id-ID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3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1876425" y="4388201"/>
            <a:ext cx="4122737" cy="1389062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7 h 571"/>
              <a:gd name="T4" fmla="*/ 1696 w 1696"/>
              <a:gd name="T5" fmla="*/ 525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5 h 571"/>
              <a:gd name="T12" fmla="*/ 0 w 1696"/>
              <a:gd name="T13" fmla="*/ 47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20700" y="4388201"/>
            <a:ext cx="1566862" cy="1389062"/>
          </a:xfrm>
          <a:custGeom>
            <a:avLst/>
            <a:gdLst>
              <a:gd name="T0" fmla="*/ 0 w 645"/>
              <a:gd name="T1" fmla="*/ 47 h 571"/>
              <a:gd name="T2" fmla="*/ 0 w 645"/>
              <a:gd name="T3" fmla="*/ 525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5 h 571"/>
              <a:gd name="T10" fmla="*/ 529 w 645"/>
              <a:gd name="T11" fmla="*/ 433 h 571"/>
              <a:gd name="T12" fmla="*/ 645 w 645"/>
              <a:gd name="T13" fmla="*/ 281 h 571"/>
              <a:gd name="T14" fmla="*/ 529 w 645"/>
              <a:gd name="T15" fmla="*/ 128 h 571"/>
              <a:gd name="T16" fmla="*/ 529 w 645"/>
              <a:gd name="T17" fmla="*/ 47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7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1876425" y="2783238"/>
            <a:ext cx="4122737" cy="1390650"/>
          </a:xfrm>
          <a:custGeom>
            <a:avLst/>
            <a:gdLst>
              <a:gd name="T0" fmla="*/ 1649 w 1696"/>
              <a:gd name="T1" fmla="*/ 0 h 572"/>
              <a:gd name="T2" fmla="*/ 1696 w 1696"/>
              <a:gd name="T3" fmla="*/ 47 h 572"/>
              <a:gd name="T4" fmla="*/ 1696 w 1696"/>
              <a:gd name="T5" fmla="*/ 525 h 572"/>
              <a:gd name="T6" fmla="*/ 1649 w 1696"/>
              <a:gd name="T7" fmla="*/ 572 h 572"/>
              <a:gd name="T8" fmla="*/ 46 w 1696"/>
              <a:gd name="T9" fmla="*/ 572 h 572"/>
              <a:gd name="T10" fmla="*/ 0 w 1696"/>
              <a:gd name="T11" fmla="*/ 525 h 572"/>
              <a:gd name="T12" fmla="*/ 0 w 1696"/>
              <a:gd name="T13" fmla="*/ 47 h 572"/>
              <a:gd name="T14" fmla="*/ 46 w 1696"/>
              <a:gd name="T15" fmla="*/ 0 h 572"/>
              <a:gd name="T16" fmla="*/ 1649 w 1696"/>
              <a:gd name="T17" fmla="*/ 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2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1"/>
                  <a:pt x="1675" y="572"/>
                  <a:pt x="1649" y="572"/>
                </a:cubicBezTo>
                <a:cubicBezTo>
                  <a:pt x="46" y="572"/>
                  <a:pt x="46" y="572"/>
                  <a:pt x="46" y="572"/>
                </a:cubicBezTo>
                <a:cubicBezTo>
                  <a:pt x="21" y="572"/>
                  <a:pt x="0" y="551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20700" y="2783238"/>
            <a:ext cx="1566862" cy="1390650"/>
          </a:xfrm>
          <a:custGeom>
            <a:avLst/>
            <a:gdLst>
              <a:gd name="T0" fmla="*/ 0 w 645"/>
              <a:gd name="T1" fmla="*/ 47 h 572"/>
              <a:gd name="T2" fmla="*/ 0 w 645"/>
              <a:gd name="T3" fmla="*/ 525 h 572"/>
              <a:gd name="T4" fmla="*/ 47 w 645"/>
              <a:gd name="T5" fmla="*/ 572 h 572"/>
              <a:gd name="T6" fmla="*/ 482 w 645"/>
              <a:gd name="T7" fmla="*/ 572 h 572"/>
              <a:gd name="T8" fmla="*/ 529 w 645"/>
              <a:gd name="T9" fmla="*/ 525 h 572"/>
              <a:gd name="T10" fmla="*/ 529 w 645"/>
              <a:gd name="T11" fmla="*/ 433 h 572"/>
              <a:gd name="T12" fmla="*/ 645 w 645"/>
              <a:gd name="T13" fmla="*/ 281 h 572"/>
              <a:gd name="T14" fmla="*/ 529 w 645"/>
              <a:gd name="T15" fmla="*/ 128 h 572"/>
              <a:gd name="T16" fmla="*/ 529 w 645"/>
              <a:gd name="T17" fmla="*/ 47 h 572"/>
              <a:gd name="T18" fmla="*/ 482 w 645"/>
              <a:gd name="T19" fmla="*/ 0 h 572"/>
              <a:gd name="T20" fmla="*/ 47 w 645"/>
              <a:gd name="T21" fmla="*/ 0 h 572"/>
              <a:gd name="T22" fmla="*/ 0 w 645"/>
              <a:gd name="T23" fmla="*/ 47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2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1"/>
                  <a:pt x="21" y="572"/>
                  <a:pt x="47" y="572"/>
                </a:cubicBezTo>
                <a:cubicBezTo>
                  <a:pt x="482" y="572"/>
                  <a:pt x="482" y="572"/>
                  <a:pt x="482" y="572"/>
                </a:cubicBezTo>
                <a:cubicBezTo>
                  <a:pt x="508" y="572"/>
                  <a:pt x="529" y="551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876425" y="1183038"/>
            <a:ext cx="4122737" cy="138747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6 h 571"/>
              <a:gd name="T4" fmla="*/ 1696 w 1696"/>
              <a:gd name="T5" fmla="*/ 524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4 h 571"/>
              <a:gd name="T12" fmla="*/ 0 w 1696"/>
              <a:gd name="T13" fmla="*/ 46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6"/>
                </a:cubicBezTo>
                <a:cubicBezTo>
                  <a:pt x="1696" y="524"/>
                  <a:pt x="1696" y="524"/>
                  <a:pt x="1696" y="524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20700" y="1183038"/>
            <a:ext cx="1566862" cy="1387475"/>
          </a:xfrm>
          <a:custGeom>
            <a:avLst/>
            <a:gdLst>
              <a:gd name="T0" fmla="*/ 0 w 645"/>
              <a:gd name="T1" fmla="*/ 46 h 571"/>
              <a:gd name="T2" fmla="*/ 0 w 645"/>
              <a:gd name="T3" fmla="*/ 524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4 h 571"/>
              <a:gd name="T10" fmla="*/ 529 w 645"/>
              <a:gd name="T11" fmla="*/ 432 h 571"/>
              <a:gd name="T12" fmla="*/ 645 w 645"/>
              <a:gd name="T13" fmla="*/ 280 h 571"/>
              <a:gd name="T14" fmla="*/ 529 w 645"/>
              <a:gd name="T15" fmla="*/ 128 h 571"/>
              <a:gd name="T16" fmla="*/ 529 w 645"/>
              <a:gd name="T17" fmla="*/ 46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6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6"/>
                </a:moveTo>
                <a:cubicBezTo>
                  <a:pt x="0" y="524"/>
                  <a:pt x="0" y="524"/>
                  <a:pt x="0" y="524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4"/>
                </a:cubicBezTo>
                <a:cubicBezTo>
                  <a:pt x="529" y="432"/>
                  <a:pt x="529" y="432"/>
                  <a:pt x="529" y="432"/>
                </a:cubicBezTo>
                <a:cubicBezTo>
                  <a:pt x="645" y="280"/>
                  <a:pt x="645" y="280"/>
                  <a:pt x="645" y="280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6"/>
                  <a:pt x="529" y="46"/>
                  <a:pt x="529" y="46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526337" y="1181451"/>
            <a:ext cx="4122738" cy="138747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6 h 571"/>
              <a:gd name="T4" fmla="*/ 1696 w 1696"/>
              <a:gd name="T5" fmla="*/ 524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4 h 571"/>
              <a:gd name="T12" fmla="*/ 0 w 1696"/>
              <a:gd name="T13" fmla="*/ 46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6"/>
                </a:cubicBezTo>
                <a:cubicBezTo>
                  <a:pt x="1696" y="524"/>
                  <a:pt x="1696" y="524"/>
                  <a:pt x="1696" y="524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170612" y="1181451"/>
            <a:ext cx="1566863" cy="1387475"/>
          </a:xfrm>
          <a:custGeom>
            <a:avLst/>
            <a:gdLst>
              <a:gd name="T0" fmla="*/ 0 w 645"/>
              <a:gd name="T1" fmla="*/ 46 h 571"/>
              <a:gd name="T2" fmla="*/ 0 w 645"/>
              <a:gd name="T3" fmla="*/ 524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4 h 571"/>
              <a:gd name="T10" fmla="*/ 529 w 645"/>
              <a:gd name="T11" fmla="*/ 432 h 571"/>
              <a:gd name="T12" fmla="*/ 645 w 645"/>
              <a:gd name="T13" fmla="*/ 280 h 571"/>
              <a:gd name="T14" fmla="*/ 529 w 645"/>
              <a:gd name="T15" fmla="*/ 128 h 571"/>
              <a:gd name="T16" fmla="*/ 529 w 645"/>
              <a:gd name="T17" fmla="*/ 46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6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6"/>
                </a:moveTo>
                <a:cubicBezTo>
                  <a:pt x="0" y="524"/>
                  <a:pt x="0" y="524"/>
                  <a:pt x="0" y="524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4"/>
                </a:cubicBezTo>
                <a:cubicBezTo>
                  <a:pt x="529" y="432"/>
                  <a:pt x="529" y="432"/>
                  <a:pt x="529" y="432"/>
                </a:cubicBezTo>
                <a:cubicBezTo>
                  <a:pt x="645" y="280"/>
                  <a:pt x="645" y="280"/>
                  <a:pt x="645" y="280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6"/>
                  <a:pt x="529" y="46"/>
                  <a:pt x="529" y="46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68350" y="4794601"/>
            <a:ext cx="828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 dirty="0">
                <a:solidFill>
                  <a:schemeClr val="bg2"/>
                </a:solidFill>
                <a:latin typeface="Bebas" pitchFamily="2" charset="0"/>
              </a:rPr>
              <a:t>03</a:t>
            </a:r>
            <a:endParaRPr lang="id-ID" sz="4800" dirty="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9244" y="4540601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63587" y="3157888"/>
            <a:ext cx="838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02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49244" y="2905476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820737" y="1589438"/>
            <a:ext cx="723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01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9244" y="1335438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257259" y="1393276"/>
            <a:ext cx="24765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Que  el  </a:t>
            </a:r>
            <a:r>
              <a:rPr lang="es-PE" sz="1200" dirty="0" smtClean="0">
                <a:solidFill>
                  <a:schemeClr val="bg1"/>
                </a:solidFill>
              </a:rPr>
              <a:t>vehículo  </a:t>
            </a:r>
            <a:r>
              <a:rPr lang="es-PE" sz="1200" dirty="0">
                <a:solidFill>
                  <a:schemeClr val="bg1"/>
                </a:solidFill>
              </a:rPr>
              <a:t>se  encuentre  en  estado  de  conservación  malo verificado por un ingeniero o técnico especializado en ausencia del ingeniero.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272564" y="2897536"/>
            <a:ext cx="27280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r>
              <a:rPr lang="es-PE" sz="1200" dirty="0">
                <a:solidFill>
                  <a:schemeClr val="bg1"/>
                </a:solidFill>
              </a:rPr>
              <a:t>Que  en  la  evaluación  técnica  </a:t>
            </a:r>
            <a:r>
              <a:rPr lang="es-PE" sz="1200" dirty="0" smtClean="0">
                <a:solidFill>
                  <a:schemeClr val="bg1"/>
                </a:solidFill>
              </a:rPr>
              <a:t>del </a:t>
            </a:r>
            <a:r>
              <a:rPr lang="es-PE" sz="1200" dirty="0" err="1" smtClean="0">
                <a:solidFill>
                  <a:schemeClr val="bg1"/>
                </a:solidFill>
              </a:rPr>
              <a:t>vrhículo</a:t>
            </a:r>
            <a:r>
              <a:rPr lang="es-PE" sz="1200" dirty="0" smtClean="0">
                <a:solidFill>
                  <a:schemeClr val="bg1"/>
                </a:solidFill>
              </a:rPr>
              <a:t>,  </a:t>
            </a:r>
            <a:r>
              <a:rPr lang="es-PE" sz="1200" dirty="0">
                <a:solidFill>
                  <a:schemeClr val="bg1"/>
                </a:solidFill>
              </a:rPr>
              <a:t>se determine que el costo del mantenimiento correctivo del </a:t>
            </a:r>
            <a:r>
              <a:rPr lang="es-PE" sz="1200" dirty="0" smtClean="0">
                <a:solidFill>
                  <a:schemeClr val="bg1"/>
                </a:solidFill>
              </a:rPr>
              <a:t>vehículo, </a:t>
            </a:r>
            <a:r>
              <a:rPr lang="es-PE" sz="1200" dirty="0">
                <a:solidFill>
                  <a:schemeClr val="bg1"/>
                </a:solidFill>
              </a:rPr>
              <a:t>es mayor o igual al 40% del valor de un </a:t>
            </a:r>
            <a:r>
              <a:rPr lang="es-PE" sz="1200" dirty="0" smtClean="0">
                <a:solidFill>
                  <a:schemeClr val="bg1"/>
                </a:solidFill>
              </a:rPr>
              <a:t>vehículo </a:t>
            </a:r>
            <a:r>
              <a:rPr lang="es-PE" sz="1200" dirty="0">
                <a:solidFill>
                  <a:schemeClr val="bg1"/>
                </a:solidFill>
              </a:rPr>
              <a:t>nuevo de prestación similar.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267268" y="4577633"/>
            <a:ext cx="24749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Que no exista el soporte técnico en el mercado nacional: servicio técnico,  repuestos,  insumos  o  materiales  para  la  operación  y/o mantenimiento.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6410325" y="1613251"/>
            <a:ext cx="8429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04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399156" y="1359251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7908759" y="1599920"/>
            <a:ext cx="24749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Que el </a:t>
            </a:r>
            <a:r>
              <a:rPr lang="es-PE" sz="1200" dirty="0" smtClean="0">
                <a:solidFill>
                  <a:schemeClr val="bg1"/>
                </a:solidFill>
              </a:rPr>
              <a:t>vehículo </a:t>
            </a:r>
            <a:r>
              <a:rPr lang="es-PE" sz="1200" dirty="0">
                <a:solidFill>
                  <a:schemeClr val="bg1"/>
                </a:solidFill>
              </a:rPr>
              <a:t>tenga mayores costos de operación comparado con otros similares.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172077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E31173-BEED-414C-B244-1002B3E1215C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5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CRITERIOS PARA REPOSICIÓN DE VEHÍCULOS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sp>
        <p:nvSpPr>
          <p:cNvPr id="66" name="Freeform 5"/>
          <p:cNvSpPr>
            <a:spLocks/>
          </p:cNvSpPr>
          <p:nvPr/>
        </p:nvSpPr>
        <p:spPr bwMode="auto">
          <a:xfrm>
            <a:off x="1876425" y="6009038"/>
            <a:ext cx="9772650" cy="74278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7 h 571"/>
              <a:gd name="T4" fmla="*/ 1696 w 1696"/>
              <a:gd name="T5" fmla="*/ 525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5 h 571"/>
              <a:gd name="T12" fmla="*/ 0 w 1696"/>
              <a:gd name="T13" fmla="*/ 47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rgbClr val="FF0D0D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7" name="Freeform 6"/>
          <p:cNvSpPr>
            <a:spLocks/>
          </p:cNvSpPr>
          <p:nvPr/>
        </p:nvSpPr>
        <p:spPr bwMode="auto">
          <a:xfrm>
            <a:off x="520699" y="6009038"/>
            <a:ext cx="1566863" cy="742785"/>
          </a:xfrm>
          <a:custGeom>
            <a:avLst/>
            <a:gdLst>
              <a:gd name="T0" fmla="*/ 0 w 645"/>
              <a:gd name="T1" fmla="*/ 47 h 571"/>
              <a:gd name="T2" fmla="*/ 0 w 645"/>
              <a:gd name="T3" fmla="*/ 525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5 h 571"/>
              <a:gd name="T10" fmla="*/ 529 w 645"/>
              <a:gd name="T11" fmla="*/ 433 h 571"/>
              <a:gd name="T12" fmla="*/ 645 w 645"/>
              <a:gd name="T13" fmla="*/ 281 h 571"/>
              <a:gd name="T14" fmla="*/ 529 w 645"/>
              <a:gd name="T15" fmla="*/ 128 h 571"/>
              <a:gd name="T16" fmla="*/ 529 w 645"/>
              <a:gd name="T17" fmla="*/ 47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7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8" name="Rectangle 22"/>
          <p:cNvSpPr/>
          <p:nvPr/>
        </p:nvSpPr>
        <p:spPr>
          <a:xfrm>
            <a:off x="731724" y="6026262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9" name="Rectangle 21"/>
          <p:cNvSpPr>
            <a:spLocks noChangeArrowheads="1"/>
          </p:cNvSpPr>
          <p:nvPr/>
        </p:nvSpPr>
        <p:spPr bwMode="auto">
          <a:xfrm>
            <a:off x="912265" y="6269196"/>
            <a:ext cx="5725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2800" dirty="0" smtClean="0">
                <a:solidFill>
                  <a:schemeClr val="bg2"/>
                </a:solidFill>
                <a:latin typeface="Bebas" pitchFamily="2" charset="0"/>
              </a:rPr>
              <a:t>05</a:t>
            </a:r>
            <a:endParaRPr lang="id-ID" sz="2800" dirty="0">
              <a:solidFill>
                <a:schemeClr val="bg2"/>
              </a:solidFill>
              <a:latin typeface="Bebas" pitchFamily="2" charset="0"/>
            </a:endParaRPr>
          </a:p>
        </p:txBody>
      </p:sp>
      <p:grpSp>
        <p:nvGrpSpPr>
          <p:cNvPr id="70" name="Group 74"/>
          <p:cNvGrpSpPr/>
          <p:nvPr/>
        </p:nvGrpSpPr>
        <p:grpSpPr>
          <a:xfrm>
            <a:off x="4895850" y="1547501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71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4941915" y="3157888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8" name="Group 74"/>
          <p:cNvGrpSpPr/>
          <p:nvPr/>
        </p:nvGrpSpPr>
        <p:grpSpPr>
          <a:xfrm>
            <a:off x="4890238" y="4715224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79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2" name="Group 74"/>
          <p:cNvGrpSpPr/>
          <p:nvPr/>
        </p:nvGrpSpPr>
        <p:grpSpPr>
          <a:xfrm>
            <a:off x="10553369" y="1577529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83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4" name="Group 74"/>
          <p:cNvGrpSpPr/>
          <p:nvPr/>
        </p:nvGrpSpPr>
        <p:grpSpPr>
          <a:xfrm>
            <a:off x="10431215" y="6087349"/>
            <a:ext cx="586160" cy="586162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105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08" name="Rectangle 55"/>
          <p:cNvSpPr>
            <a:spLocks noChangeArrowheads="1"/>
          </p:cNvSpPr>
          <p:nvPr/>
        </p:nvSpPr>
        <p:spPr bwMode="auto">
          <a:xfrm>
            <a:off x="2379661" y="6164761"/>
            <a:ext cx="7561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Condición de seguridad, siempre  que  esta  situación  no  pueda ser revertida mediante un  mantenimiento  correctivo,  bastará  esta condición para su reposición.</a:t>
            </a:r>
            <a:endParaRPr lang="id-ID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1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>
            <a:spLocks/>
          </p:cNvSpPr>
          <p:nvPr/>
        </p:nvSpPr>
        <p:spPr bwMode="auto">
          <a:xfrm>
            <a:off x="1862137" y="1625951"/>
            <a:ext cx="4122737" cy="138747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6 h 571"/>
              <a:gd name="T4" fmla="*/ 1696 w 1696"/>
              <a:gd name="T5" fmla="*/ 524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4 h 571"/>
              <a:gd name="T12" fmla="*/ 0 w 1696"/>
              <a:gd name="T13" fmla="*/ 46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6"/>
                </a:cubicBezTo>
                <a:cubicBezTo>
                  <a:pt x="1696" y="524"/>
                  <a:pt x="1696" y="524"/>
                  <a:pt x="1696" y="524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06412" y="1625951"/>
            <a:ext cx="1566862" cy="1387475"/>
          </a:xfrm>
          <a:custGeom>
            <a:avLst/>
            <a:gdLst>
              <a:gd name="T0" fmla="*/ 0 w 645"/>
              <a:gd name="T1" fmla="*/ 46 h 571"/>
              <a:gd name="T2" fmla="*/ 0 w 645"/>
              <a:gd name="T3" fmla="*/ 524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4 h 571"/>
              <a:gd name="T10" fmla="*/ 529 w 645"/>
              <a:gd name="T11" fmla="*/ 432 h 571"/>
              <a:gd name="T12" fmla="*/ 645 w 645"/>
              <a:gd name="T13" fmla="*/ 280 h 571"/>
              <a:gd name="T14" fmla="*/ 529 w 645"/>
              <a:gd name="T15" fmla="*/ 128 h 571"/>
              <a:gd name="T16" fmla="*/ 529 w 645"/>
              <a:gd name="T17" fmla="*/ 46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6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6"/>
                </a:moveTo>
                <a:cubicBezTo>
                  <a:pt x="0" y="524"/>
                  <a:pt x="0" y="524"/>
                  <a:pt x="0" y="524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4"/>
                </a:cubicBezTo>
                <a:cubicBezTo>
                  <a:pt x="529" y="432"/>
                  <a:pt x="529" y="432"/>
                  <a:pt x="529" y="432"/>
                </a:cubicBezTo>
                <a:cubicBezTo>
                  <a:pt x="645" y="280"/>
                  <a:pt x="645" y="280"/>
                  <a:pt x="645" y="280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6"/>
                  <a:pt x="529" y="46"/>
                  <a:pt x="529" y="46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512049" y="1624364"/>
            <a:ext cx="4122738" cy="138747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6 h 571"/>
              <a:gd name="T4" fmla="*/ 1696 w 1696"/>
              <a:gd name="T5" fmla="*/ 524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4 h 571"/>
              <a:gd name="T12" fmla="*/ 0 w 1696"/>
              <a:gd name="T13" fmla="*/ 46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6"/>
                </a:cubicBezTo>
                <a:cubicBezTo>
                  <a:pt x="1696" y="524"/>
                  <a:pt x="1696" y="524"/>
                  <a:pt x="1696" y="524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156324" y="1624364"/>
            <a:ext cx="1566863" cy="1387475"/>
          </a:xfrm>
          <a:custGeom>
            <a:avLst/>
            <a:gdLst>
              <a:gd name="T0" fmla="*/ 0 w 645"/>
              <a:gd name="T1" fmla="*/ 46 h 571"/>
              <a:gd name="T2" fmla="*/ 0 w 645"/>
              <a:gd name="T3" fmla="*/ 524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4 h 571"/>
              <a:gd name="T10" fmla="*/ 529 w 645"/>
              <a:gd name="T11" fmla="*/ 432 h 571"/>
              <a:gd name="T12" fmla="*/ 645 w 645"/>
              <a:gd name="T13" fmla="*/ 280 h 571"/>
              <a:gd name="T14" fmla="*/ 529 w 645"/>
              <a:gd name="T15" fmla="*/ 128 h 571"/>
              <a:gd name="T16" fmla="*/ 529 w 645"/>
              <a:gd name="T17" fmla="*/ 46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6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6"/>
                </a:moveTo>
                <a:cubicBezTo>
                  <a:pt x="0" y="524"/>
                  <a:pt x="0" y="524"/>
                  <a:pt x="0" y="524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4"/>
                </a:cubicBezTo>
                <a:cubicBezTo>
                  <a:pt x="529" y="432"/>
                  <a:pt x="529" y="432"/>
                  <a:pt x="529" y="432"/>
                </a:cubicBezTo>
                <a:cubicBezTo>
                  <a:pt x="645" y="280"/>
                  <a:pt x="645" y="280"/>
                  <a:pt x="645" y="280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6"/>
                  <a:pt x="529" y="46"/>
                  <a:pt x="529" y="46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6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806449" y="2032351"/>
            <a:ext cx="723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01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4956" y="1778351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216682" y="2089661"/>
            <a:ext cx="2476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 smtClean="0">
                <a:solidFill>
                  <a:schemeClr val="bg1"/>
                </a:solidFill>
              </a:rPr>
              <a:t>Tenga daño físico no reversible en su estructura.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6393364" y="2056164"/>
            <a:ext cx="8483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 dirty="0" smtClean="0">
                <a:solidFill>
                  <a:schemeClr val="bg2"/>
                </a:solidFill>
                <a:latin typeface="Bebas" pitchFamily="2" charset="0"/>
              </a:rPr>
              <a:t>02</a:t>
            </a:r>
            <a:endParaRPr lang="id-ID" sz="4800" dirty="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384868" y="1802164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7871028" y="2105138"/>
            <a:ext cx="2474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 smtClean="0">
                <a:solidFill>
                  <a:schemeClr val="bg1"/>
                </a:solidFill>
              </a:rPr>
              <a:t>Presente mal estado de conservación.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172077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E31173-BEED-414C-B244-1002B3E1215C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5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CRITERIOS PARA REPOSICIÓN DE MOBILIARIO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grpSp>
        <p:nvGrpSpPr>
          <p:cNvPr id="70" name="Group 74"/>
          <p:cNvGrpSpPr/>
          <p:nvPr/>
        </p:nvGrpSpPr>
        <p:grpSpPr>
          <a:xfrm>
            <a:off x="4881562" y="1990414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71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2" name="Group 74"/>
          <p:cNvGrpSpPr/>
          <p:nvPr/>
        </p:nvGrpSpPr>
        <p:grpSpPr>
          <a:xfrm>
            <a:off x="10539081" y="2020442"/>
            <a:ext cx="731838" cy="731840"/>
            <a:chOff x="8756835" y="3387391"/>
            <a:chExt cx="380133" cy="380134"/>
          </a:xfrm>
          <a:solidFill>
            <a:srgbClr val="E7E6E6"/>
          </a:solidFill>
        </p:grpSpPr>
        <p:sp>
          <p:nvSpPr>
            <p:cNvPr id="83" name="Freeform 11"/>
            <p:cNvSpPr>
              <a:spLocks/>
            </p:cNvSpPr>
            <p:nvPr/>
          </p:nvSpPr>
          <p:spPr bwMode="auto">
            <a:xfrm>
              <a:off x="8957479" y="3387391"/>
              <a:ext cx="179489" cy="179490"/>
            </a:xfrm>
            <a:custGeom>
              <a:avLst/>
              <a:gdLst>
                <a:gd name="T0" fmla="*/ 12 w 117"/>
                <a:gd name="T1" fmla="*/ 98 h 117"/>
                <a:gd name="T2" fmla="*/ 16 w 117"/>
                <a:gd name="T3" fmla="*/ 94 h 117"/>
                <a:gd name="T4" fmla="*/ 23 w 117"/>
                <a:gd name="T5" fmla="*/ 94 h 117"/>
                <a:gd name="T6" fmla="*/ 23 w 117"/>
                <a:gd name="T7" fmla="*/ 101 h 117"/>
                <a:gd name="T8" fmla="*/ 19 w 117"/>
                <a:gd name="T9" fmla="*/ 105 h 117"/>
                <a:gd name="T10" fmla="*/ 31 w 117"/>
                <a:gd name="T11" fmla="*/ 117 h 117"/>
                <a:gd name="T12" fmla="*/ 53 w 117"/>
                <a:gd name="T13" fmla="*/ 95 h 117"/>
                <a:gd name="T14" fmla="*/ 101 w 117"/>
                <a:gd name="T15" fmla="*/ 83 h 117"/>
                <a:gd name="T16" fmla="*/ 113 w 117"/>
                <a:gd name="T17" fmla="*/ 39 h 117"/>
                <a:gd name="T18" fmla="*/ 87 w 117"/>
                <a:gd name="T19" fmla="*/ 65 h 117"/>
                <a:gd name="T20" fmla="*/ 68 w 117"/>
                <a:gd name="T21" fmla="*/ 65 h 117"/>
                <a:gd name="T22" fmla="*/ 52 w 117"/>
                <a:gd name="T23" fmla="*/ 49 h 117"/>
                <a:gd name="T24" fmla="*/ 52 w 117"/>
                <a:gd name="T25" fmla="*/ 30 h 117"/>
                <a:gd name="T26" fmla="*/ 78 w 117"/>
                <a:gd name="T27" fmla="*/ 4 h 117"/>
                <a:gd name="T28" fmla="*/ 34 w 117"/>
                <a:gd name="T29" fmla="*/ 17 h 117"/>
                <a:gd name="T30" fmla="*/ 22 w 117"/>
                <a:gd name="T31" fmla="*/ 64 h 117"/>
                <a:gd name="T32" fmla="*/ 0 w 117"/>
                <a:gd name="T33" fmla="*/ 86 h 117"/>
                <a:gd name="T34" fmla="*/ 12 w 117"/>
                <a:gd name="T35" fmla="*/ 9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17">
                  <a:moveTo>
                    <a:pt x="12" y="98"/>
                  </a:moveTo>
                  <a:cubicBezTo>
                    <a:pt x="16" y="94"/>
                    <a:pt x="16" y="94"/>
                    <a:pt x="16" y="94"/>
                  </a:cubicBezTo>
                  <a:cubicBezTo>
                    <a:pt x="18" y="92"/>
                    <a:pt x="21" y="92"/>
                    <a:pt x="23" y="94"/>
                  </a:cubicBezTo>
                  <a:cubicBezTo>
                    <a:pt x="25" y="96"/>
                    <a:pt x="25" y="99"/>
                    <a:pt x="23" y="101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9" y="100"/>
                    <a:pt x="88" y="96"/>
                    <a:pt x="101" y="83"/>
                  </a:cubicBezTo>
                  <a:cubicBezTo>
                    <a:pt x="113" y="71"/>
                    <a:pt x="117" y="54"/>
                    <a:pt x="113" y="39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70"/>
                    <a:pt x="74" y="70"/>
                    <a:pt x="68" y="6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7" y="44"/>
                    <a:pt x="47" y="35"/>
                    <a:pt x="52" y="3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63" y="0"/>
                    <a:pt x="46" y="5"/>
                    <a:pt x="34" y="17"/>
                  </a:cubicBezTo>
                  <a:cubicBezTo>
                    <a:pt x="21" y="29"/>
                    <a:pt x="17" y="48"/>
                    <a:pt x="22" y="6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2" y="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12"/>
            <p:cNvSpPr>
              <a:spLocks/>
            </p:cNvSpPr>
            <p:nvPr/>
          </p:nvSpPr>
          <p:spPr bwMode="auto">
            <a:xfrm>
              <a:off x="8756835" y="3589958"/>
              <a:ext cx="177566" cy="177567"/>
            </a:xfrm>
            <a:custGeom>
              <a:avLst/>
              <a:gdLst>
                <a:gd name="T0" fmla="*/ 105 w 116"/>
                <a:gd name="T1" fmla="*/ 19 h 116"/>
                <a:gd name="T2" fmla="*/ 101 w 116"/>
                <a:gd name="T3" fmla="*/ 23 h 116"/>
                <a:gd name="T4" fmla="*/ 93 w 116"/>
                <a:gd name="T5" fmla="*/ 23 h 116"/>
                <a:gd name="T6" fmla="*/ 93 w 116"/>
                <a:gd name="T7" fmla="*/ 15 h 116"/>
                <a:gd name="T8" fmla="*/ 97 w 116"/>
                <a:gd name="T9" fmla="*/ 11 h 116"/>
                <a:gd name="T10" fmla="*/ 86 w 116"/>
                <a:gd name="T11" fmla="*/ 0 h 116"/>
                <a:gd name="T12" fmla="*/ 64 w 116"/>
                <a:gd name="T13" fmla="*/ 22 h 116"/>
                <a:gd name="T14" fmla="*/ 16 w 116"/>
                <a:gd name="T15" fmla="*/ 34 h 116"/>
                <a:gd name="T16" fmla="*/ 4 w 116"/>
                <a:gd name="T17" fmla="*/ 78 h 116"/>
                <a:gd name="T18" fmla="*/ 30 w 116"/>
                <a:gd name="T19" fmla="*/ 52 h 116"/>
                <a:gd name="T20" fmla="*/ 48 w 116"/>
                <a:gd name="T21" fmla="*/ 52 h 116"/>
                <a:gd name="T22" fmla="*/ 64 w 116"/>
                <a:gd name="T23" fmla="*/ 68 h 116"/>
                <a:gd name="T24" fmla="*/ 64 w 116"/>
                <a:gd name="T25" fmla="*/ 86 h 116"/>
                <a:gd name="T26" fmla="*/ 38 w 116"/>
                <a:gd name="T27" fmla="*/ 113 h 116"/>
                <a:gd name="T28" fmla="*/ 83 w 116"/>
                <a:gd name="T29" fmla="*/ 100 h 116"/>
                <a:gd name="T30" fmla="*/ 94 w 116"/>
                <a:gd name="T31" fmla="*/ 52 h 116"/>
                <a:gd name="T32" fmla="*/ 116 w 116"/>
                <a:gd name="T33" fmla="*/ 30 h 116"/>
                <a:gd name="T34" fmla="*/ 105 w 116"/>
                <a:gd name="T35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116">
                  <a:moveTo>
                    <a:pt x="105" y="19"/>
                  </a:moveTo>
                  <a:cubicBezTo>
                    <a:pt x="101" y="23"/>
                    <a:pt x="101" y="23"/>
                    <a:pt x="101" y="23"/>
                  </a:cubicBezTo>
                  <a:cubicBezTo>
                    <a:pt x="99" y="25"/>
                    <a:pt x="95" y="25"/>
                    <a:pt x="93" y="23"/>
                  </a:cubicBezTo>
                  <a:cubicBezTo>
                    <a:pt x="91" y="21"/>
                    <a:pt x="91" y="17"/>
                    <a:pt x="93" y="15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7" y="17"/>
                    <a:pt x="29" y="21"/>
                    <a:pt x="16" y="34"/>
                  </a:cubicBezTo>
                  <a:cubicBezTo>
                    <a:pt x="4" y="46"/>
                    <a:pt x="0" y="63"/>
                    <a:pt x="4" y="78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5" y="47"/>
                    <a:pt x="43" y="47"/>
                    <a:pt x="48" y="52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9" y="73"/>
                    <a:pt x="69" y="81"/>
                    <a:pt x="64" y="86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53" y="116"/>
                    <a:pt x="71" y="112"/>
                    <a:pt x="83" y="100"/>
                  </a:cubicBezTo>
                  <a:cubicBezTo>
                    <a:pt x="95" y="87"/>
                    <a:pt x="99" y="69"/>
                    <a:pt x="94" y="52"/>
                  </a:cubicBezTo>
                  <a:cubicBezTo>
                    <a:pt x="116" y="30"/>
                    <a:pt x="116" y="30"/>
                    <a:pt x="116" y="30"/>
                  </a:cubicBezTo>
                  <a:lnTo>
                    <a:pt x="10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13"/>
            <p:cNvSpPr>
              <a:spLocks noEditPoints="1"/>
            </p:cNvSpPr>
            <p:nvPr/>
          </p:nvSpPr>
          <p:spPr bwMode="auto">
            <a:xfrm>
              <a:off x="8756835" y="3387391"/>
              <a:ext cx="380133" cy="380134"/>
            </a:xfrm>
            <a:custGeom>
              <a:avLst/>
              <a:gdLst>
                <a:gd name="T0" fmla="*/ 232 w 248"/>
                <a:gd name="T1" fmla="*/ 166 h 248"/>
                <a:gd name="T2" fmla="*/ 184 w 248"/>
                <a:gd name="T3" fmla="*/ 154 h 248"/>
                <a:gd name="T4" fmla="*/ 94 w 248"/>
                <a:gd name="T5" fmla="*/ 64 h 248"/>
                <a:gd name="T6" fmla="*/ 83 w 248"/>
                <a:gd name="T7" fmla="*/ 17 h 248"/>
                <a:gd name="T8" fmla="*/ 38 w 248"/>
                <a:gd name="T9" fmla="*/ 4 h 248"/>
                <a:gd name="T10" fmla="*/ 64 w 248"/>
                <a:gd name="T11" fmla="*/ 30 h 248"/>
                <a:gd name="T12" fmla="*/ 64 w 248"/>
                <a:gd name="T13" fmla="*/ 49 h 248"/>
                <a:gd name="T14" fmla="*/ 48 w 248"/>
                <a:gd name="T15" fmla="*/ 65 h 248"/>
                <a:gd name="T16" fmla="*/ 30 w 248"/>
                <a:gd name="T17" fmla="*/ 65 h 248"/>
                <a:gd name="T18" fmla="*/ 4 w 248"/>
                <a:gd name="T19" fmla="*/ 39 h 248"/>
                <a:gd name="T20" fmla="*/ 16 w 248"/>
                <a:gd name="T21" fmla="*/ 83 h 248"/>
                <a:gd name="T22" fmla="*/ 64 w 248"/>
                <a:gd name="T23" fmla="*/ 95 h 248"/>
                <a:gd name="T24" fmla="*/ 153 w 248"/>
                <a:gd name="T25" fmla="*/ 184 h 248"/>
                <a:gd name="T26" fmla="*/ 165 w 248"/>
                <a:gd name="T27" fmla="*/ 232 h 248"/>
                <a:gd name="T28" fmla="*/ 209 w 248"/>
                <a:gd name="T29" fmla="*/ 245 h 248"/>
                <a:gd name="T30" fmla="*/ 183 w 248"/>
                <a:gd name="T31" fmla="*/ 218 h 248"/>
                <a:gd name="T32" fmla="*/ 183 w 248"/>
                <a:gd name="T33" fmla="*/ 200 h 248"/>
                <a:gd name="T34" fmla="*/ 199 w 248"/>
                <a:gd name="T35" fmla="*/ 184 h 248"/>
                <a:gd name="T36" fmla="*/ 218 w 248"/>
                <a:gd name="T37" fmla="*/ 184 h 248"/>
                <a:gd name="T38" fmla="*/ 244 w 248"/>
                <a:gd name="T39" fmla="*/ 210 h 248"/>
                <a:gd name="T40" fmla="*/ 232 w 248"/>
                <a:gd name="T41" fmla="*/ 166 h 248"/>
                <a:gd name="T42" fmla="*/ 154 w 248"/>
                <a:gd name="T43" fmla="*/ 155 h 248"/>
                <a:gd name="T44" fmla="*/ 147 w 248"/>
                <a:gd name="T45" fmla="*/ 155 h 248"/>
                <a:gd name="T46" fmla="*/ 93 w 248"/>
                <a:gd name="T47" fmla="*/ 101 h 248"/>
                <a:gd name="T48" fmla="*/ 93 w 248"/>
                <a:gd name="T49" fmla="*/ 94 h 248"/>
                <a:gd name="T50" fmla="*/ 101 w 248"/>
                <a:gd name="T51" fmla="*/ 94 h 248"/>
                <a:gd name="T52" fmla="*/ 154 w 248"/>
                <a:gd name="T53" fmla="*/ 147 h 248"/>
                <a:gd name="T54" fmla="*/ 154 w 248"/>
                <a:gd name="T55" fmla="*/ 15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32" y="166"/>
                  </a:moveTo>
                  <a:cubicBezTo>
                    <a:pt x="219" y="153"/>
                    <a:pt x="200" y="149"/>
                    <a:pt x="184" y="15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9" y="48"/>
                    <a:pt x="95" y="29"/>
                    <a:pt x="83" y="17"/>
                  </a:cubicBezTo>
                  <a:cubicBezTo>
                    <a:pt x="71" y="5"/>
                    <a:pt x="53" y="0"/>
                    <a:pt x="38" y="4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9" y="35"/>
                    <a:pt x="69" y="44"/>
                    <a:pt x="64" y="49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3" y="70"/>
                    <a:pt x="35" y="70"/>
                    <a:pt x="30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54"/>
                    <a:pt x="4" y="71"/>
                    <a:pt x="16" y="83"/>
                  </a:cubicBezTo>
                  <a:cubicBezTo>
                    <a:pt x="29" y="96"/>
                    <a:pt x="47" y="100"/>
                    <a:pt x="64" y="9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8" y="201"/>
                    <a:pt x="152" y="219"/>
                    <a:pt x="165" y="232"/>
                  </a:cubicBezTo>
                  <a:cubicBezTo>
                    <a:pt x="177" y="244"/>
                    <a:pt x="194" y="248"/>
                    <a:pt x="209" y="245"/>
                  </a:cubicBezTo>
                  <a:cubicBezTo>
                    <a:pt x="183" y="218"/>
                    <a:pt x="183" y="218"/>
                    <a:pt x="183" y="218"/>
                  </a:cubicBezTo>
                  <a:cubicBezTo>
                    <a:pt x="178" y="213"/>
                    <a:pt x="178" y="205"/>
                    <a:pt x="183" y="200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205" y="179"/>
                    <a:pt x="213" y="179"/>
                    <a:pt x="218" y="184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8" y="195"/>
                    <a:pt x="244" y="178"/>
                    <a:pt x="232" y="166"/>
                  </a:cubicBezTo>
                  <a:close/>
                  <a:moveTo>
                    <a:pt x="154" y="155"/>
                  </a:moveTo>
                  <a:cubicBezTo>
                    <a:pt x="152" y="157"/>
                    <a:pt x="149" y="157"/>
                    <a:pt x="147" y="155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1" y="99"/>
                    <a:pt x="91" y="96"/>
                    <a:pt x="93" y="94"/>
                  </a:cubicBezTo>
                  <a:cubicBezTo>
                    <a:pt x="95" y="92"/>
                    <a:pt x="99" y="92"/>
                    <a:pt x="101" y="9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6" y="149"/>
                    <a:pt x="156" y="153"/>
                    <a:pt x="154" y="1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03698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/>
          </p:cNvSpPr>
          <p:nvPr/>
        </p:nvSpPr>
        <p:spPr bwMode="auto">
          <a:xfrm>
            <a:off x="1905000" y="3011838"/>
            <a:ext cx="4122737" cy="1390650"/>
          </a:xfrm>
          <a:custGeom>
            <a:avLst/>
            <a:gdLst>
              <a:gd name="T0" fmla="*/ 1649 w 1696"/>
              <a:gd name="T1" fmla="*/ 0 h 572"/>
              <a:gd name="T2" fmla="*/ 1696 w 1696"/>
              <a:gd name="T3" fmla="*/ 47 h 572"/>
              <a:gd name="T4" fmla="*/ 1696 w 1696"/>
              <a:gd name="T5" fmla="*/ 525 h 572"/>
              <a:gd name="T6" fmla="*/ 1649 w 1696"/>
              <a:gd name="T7" fmla="*/ 572 h 572"/>
              <a:gd name="T8" fmla="*/ 46 w 1696"/>
              <a:gd name="T9" fmla="*/ 572 h 572"/>
              <a:gd name="T10" fmla="*/ 0 w 1696"/>
              <a:gd name="T11" fmla="*/ 525 h 572"/>
              <a:gd name="T12" fmla="*/ 0 w 1696"/>
              <a:gd name="T13" fmla="*/ 47 h 572"/>
              <a:gd name="T14" fmla="*/ 46 w 1696"/>
              <a:gd name="T15" fmla="*/ 0 h 572"/>
              <a:gd name="T16" fmla="*/ 1649 w 1696"/>
              <a:gd name="T17" fmla="*/ 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2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1"/>
                  <a:pt x="1675" y="572"/>
                  <a:pt x="1649" y="572"/>
                </a:cubicBezTo>
                <a:cubicBezTo>
                  <a:pt x="46" y="572"/>
                  <a:pt x="46" y="572"/>
                  <a:pt x="46" y="572"/>
                </a:cubicBezTo>
                <a:cubicBezTo>
                  <a:pt x="21" y="572"/>
                  <a:pt x="0" y="551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49275" y="3011838"/>
            <a:ext cx="1566862" cy="1390650"/>
          </a:xfrm>
          <a:custGeom>
            <a:avLst/>
            <a:gdLst>
              <a:gd name="T0" fmla="*/ 0 w 645"/>
              <a:gd name="T1" fmla="*/ 47 h 572"/>
              <a:gd name="T2" fmla="*/ 0 w 645"/>
              <a:gd name="T3" fmla="*/ 525 h 572"/>
              <a:gd name="T4" fmla="*/ 47 w 645"/>
              <a:gd name="T5" fmla="*/ 572 h 572"/>
              <a:gd name="T6" fmla="*/ 482 w 645"/>
              <a:gd name="T7" fmla="*/ 572 h 572"/>
              <a:gd name="T8" fmla="*/ 529 w 645"/>
              <a:gd name="T9" fmla="*/ 525 h 572"/>
              <a:gd name="T10" fmla="*/ 529 w 645"/>
              <a:gd name="T11" fmla="*/ 433 h 572"/>
              <a:gd name="T12" fmla="*/ 645 w 645"/>
              <a:gd name="T13" fmla="*/ 281 h 572"/>
              <a:gd name="T14" fmla="*/ 529 w 645"/>
              <a:gd name="T15" fmla="*/ 128 h 572"/>
              <a:gd name="T16" fmla="*/ 529 w 645"/>
              <a:gd name="T17" fmla="*/ 47 h 572"/>
              <a:gd name="T18" fmla="*/ 482 w 645"/>
              <a:gd name="T19" fmla="*/ 0 h 572"/>
              <a:gd name="T20" fmla="*/ 47 w 645"/>
              <a:gd name="T21" fmla="*/ 0 h 572"/>
              <a:gd name="T22" fmla="*/ 0 w 645"/>
              <a:gd name="T23" fmla="*/ 47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2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1"/>
                  <a:pt x="21" y="572"/>
                  <a:pt x="47" y="572"/>
                </a:cubicBezTo>
                <a:cubicBezTo>
                  <a:pt x="482" y="572"/>
                  <a:pt x="482" y="572"/>
                  <a:pt x="482" y="572"/>
                </a:cubicBezTo>
                <a:cubicBezTo>
                  <a:pt x="508" y="572"/>
                  <a:pt x="529" y="551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905000" y="1411638"/>
            <a:ext cx="4122737" cy="138747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6 h 571"/>
              <a:gd name="T4" fmla="*/ 1696 w 1696"/>
              <a:gd name="T5" fmla="*/ 524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4 h 571"/>
              <a:gd name="T12" fmla="*/ 0 w 1696"/>
              <a:gd name="T13" fmla="*/ 46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6"/>
                </a:cubicBezTo>
                <a:cubicBezTo>
                  <a:pt x="1696" y="524"/>
                  <a:pt x="1696" y="524"/>
                  <a:pt x="1696" y="524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49275" y="1411638"/>
            <a:ext cx="1566862" cy="1387475"/>
          </a:xfrm>
          <a:custGeom>
            <a:avLst/>
            <a:gdLst>
              <a:gd name="T0" fmla="*/ 0 w 645"/>
              <a:gd name="T1" fmla="*/ 46 h 571"/>
              <a:gd name="T2" fmla="*/ 0 w 645"/>
              <a:gd name="T3" fmla="*/ 524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4 h 571"/>
              <a:gd name="T10" fmla="*/ 529 w 645"/>
              <a:gd name="T11" fmla="*/ 432 h 571"/>
              <a:gd name="T12" fmla="*/ 645 w 645"/>
              <a:gd name="T13" fmla="*/ 280 h 571"/>
              <a:gd name="T14" fmla="*/ 529 w 645"/>
              <a:gd name="T15" fmla="*/ 128 h 571"/>
              <a:gd name="T16" fmla="*/ 529 w 645"/>
              <a:gd name="T17" fmla="*/ 46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6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6"/>
                </a:moveTo>
                <a:cubicBezTo>
                  <a:pt x="0" y="524"/>
                  <a:pt x="0" y="524"/>
                  <a:pt x="0" y="524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4"/>
                </a:cubicBezTo>
                <a:cubicBezTo>
                  <a:pt x="529" y="432"/>
                  <a:pt x="529" y="432"/>
                  <a:pt x="529" y="432"/>
                </a:cubicBezTo>
                <a:cubicBezTo>
                  <a:pt x="645" y="280"/>
                  <a:pt x="645" y="280"/>
                  <a:pt x="645" y="280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6"/>
                  <a:pt x="529" y="46"/>
                  <a:pt x="529" y="46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7554912" y="3013425"/>
            <a:ext cx="4122738" cy="1389063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7 h 571"/>
              <a:gd name="T4" fmla="*/ 1696 w 1696"/>
              <a:gd name="T5" fmla="*/ 525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5 h 571"/>
              <a:gd name="T12" fmla="*/ 0 w 1696"/>
              <a:gd name="T13" fmla="*/ 47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7"/>
                </a:cubicBezTo>
                <a:cubicBezTo>
                  <a:pt x="1696" y="525"/>
                  <a:pt x="1696" y="525"/>
                  <a:pt x="1696" y="525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6199187" y="3013425"/>
            <a:ext cx="1566863" cy="1389063"/>
          </a:xfrm>
          <a:custGeom>
            <a:avLst/>
            <a:gdLst>
              <a:gd name="T0" fmla="*/ 0 w 645"/>
              <a:gd name="T1" fmla="*/ 47 h 571"/>
              <a:gd name="T2" fmla="*/ 0 w 645"/>
              <a:gd name="T3" fmla="*/ 525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5 h 571"/>
              <a:gd name="T10" fmla="*/ 529 w 645"/>
              <a:gd name="T11" fmla="*/ 433 h 571"/>
              <a:gd name="T12" fmla="*/ 645 w 645"/>
              <a:gd name="T13" fmla="*/ 281 h 571"/>
              <a:gd name="T14" fmla="*/ 529 w 645"/>
              <a:gd name="T15" fmla="*/ 128 h 571"/>
              <a:gd name="T16" fmla="*/ 529 w 645"/>
              <a:gd name="T17" fmla="*/ 47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7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7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5"/>
                </a:cubicBezTo>
                <a:cubicBezTo>
                  <a:pt x="529" y="433"/>
                  <a:pt x="529" y="433"/>
                  <a:pt x="529" y="433"/>
                </a:cubicBezTo>
                <a:cubicBezTo>
                  <a:pt x="645" y="281"/>
                  <a:pt x="645" y="281"/>
                  <a:pt x="645" y="281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7"/>
                  <a:pt x="529" y="47"/>
                  <a:pt x="529" y="47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554912" y="1410051"/>
            <a:ext cx="4122738" cy="1387475"/>
          </a:xfrm>
          <a:custGeom>
            <a:avLst/>
            <a:gdLst>
              <a:gd name="T0" fmla="*/ 1649 w 1696"/>
              <a:gd name="T1" fmla="*/ 0 h 571"/>
              <a:gd name="T2" fmla="*/ 1696 w 1696"/>
              <a:gd name="T3" fmla="*/ 46 h 571"/>
              <a:gd name="T4" fmla="*/ 1696 w 1696"/>
              <a:gd name="T5" fmla="*/ 524 h 571"/>
              <a:gd name="T6" fmla="*/ 1649 w 1696"/>
              <a:gd name="T7" fmla="*/ 571 h 571"/>
              <a:gd name="T8" fmla="*/ 46 w 1696"/>
              <a:gd name="T9" fmla="*/ 571 h 571"/>
              <a:gd name="T10" fmla="*/ 0 w 1696"/>
              <a:gd name="T11" fmla="*/ 524 h 571"/>
              <a:gd name="T12" fmla="*/ 0 w 1696"/>
              <a:gd name="T13" fmla="*/ 46 h 571"/>
              <a:gd name="T14" fmla="*/ 46 w 1696"/>
              <a:gd name="T15" fmla="*/ 0 h 571"/>
              <a:gd name="T16" fmla="*/ 1649 w 1696"/>
              <a:gd name="T17" fmla="*/ 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6" h="571">
                <a:moveTo>
                  <a:pt x="1649" y="0"/>
                </a:moveTo>
                <a:cubicBezTo>
                  <a:pt x="1675" y="0"/>
                  <a:pt x="1696" y="21"/>
                  <a:pt x="1696" y="46"/>
                </a:cubicBezTo>
                <a:cubicBezTo>
                  <a:pt x="1696" y="524"/>
                  <a:pt x="1696" y="524"/>
                  <a:pt x="1696" y="524"/>
                </a:cubicBezTo>
                <a:cubicBezTo>
                  <a:pt x="1696" y="550"/>
                  <a:pt x="1675" y="571"/>
                  <a:pt x="1649" y="571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21" y="571"/>
                  <a:pt x="0" y="550"/>
                  <a:pt x="0" y="52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lnTo>
                  <a:pt x="164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199187" y="1410051"/>
            <a:ext cx="1566863" cy="1387475"/>
          </a:xfrm>
          <a:custGeom>
            <a:avLst/>
            <a:gdLst>
              <a:gd name="T0" fmla="*/ 0 w 645"/>
              <a:gd name="T1" fmla="*/ 46 h 571"/>
              <a:gd name="T2" fmla="*/ 0 w 645"/>
              <a:gd name="T3" fmla="*/ 524 h 571"/>
              <a:gd name="T4" fmla="*/ 47 w 645"/>
              <a:gd name="T5" fmla="*/ 571 h 571"/>
              <a:gd name="T6" fmla="*/ 482 w 645"/>
              <a:gd name="T7" fmla="*/ 571 h 571"/>
              <a:gd name="T8" fmla="*/ 529 w 645"/>
              <a:gd name="T9" fmla="*/ 524 h 571"/>
              <a:gd name="T10" fmla="*/ 529 w 645"/>
              <a:gd name="T11" fmla="*/ 432 h 571"/>
              <a:gd name="T12" fmla="*/ 645 w 645"/>
              <a:gd name="T13" fmla="*/ 280 h 571"/>
              <a:gd name="T14" fmla="*/ 529 w 645"/>
              <a:gd name="T15" fmla="*/ 128 h 571"/>
              <a:gd name="T16" fmla="*/ 529 w 645"/>
              <a:gd name="T17" fmla="*/ 46 h 571"/>
              <a:gd name="T18" fmla="*/ 482 w 645"/>
              <a:gd name="T19" fmla="*/ 0 h 571"/>
              <a:gd name="T20" fmla="*/ 47 w 645"/>
              <a:gd name="T21" fmla="*/ 0 h 571"/>
              <a:gd name="T22" fmla="*/ 0 w 645"/>
              <a:gd name="T23" fmla="*/ 46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5" h="571">
                <a:moveTo>
                  <a:pt x="0" y="46"/>
                </a:moveTo>
                <a:cubicBezTo>
                  <a:pt x="0" y="524"/>
                  <a:pt x="0" y="524"/>
                  <a:pt x="0" y="524"/>
                </a:cubicBezTo>
                <a:cubicBezTo>
                  <a:pt x="0" y="550"/>
                  <a:pt x="21" y="571"/>
                  <a:pt x="47" y="571"/>
                </a:cubicBezTo>
                <a:cubicBezTo>
                  <a:pt x="482" y="571"/>
                  <a:pt x="482" y="571"/>
                  <a:pt x="482" y="571"/>
                </a:cubicBezTo>
                <a:cubicBezTo>
                  <a:pt x="508" y="571"/>
                  <a:pt x="529" y="550"/>
                  <a:pt x="529" y="524"/>
                </a:cubicBezTo>
                <a:cubicBezTo>
                  <a:pt x="529" y="432"/>
                  <a:pt x="529" y="432"/>
                  <a:pt x="529" y="432"/>
                </a:cubicBezTo>
                <a:cubicBezTo>
                  <a:pt x="645" y="280"/>
                  <a:pt x="645" y="280"/>
                  <a:pt x="645" y="280"/>
                </a:cubicBezTo>
                <a:cubicBezTo>
                  <a:pt x="529" y="128"/>
                  <a:pt x="529" y="128"/>
                  <a:pt x="529" y="128"/>
                </a:cubicBezTo>
                <a:cubicBezTo>
                  <a:pt x="529" y="46"/>
                  <a:pt x="529" y="46"/>
                  <a:pt x="529" y="46"/>
                </a:cubicBezTo>
                <a:cubicBezTo>
                  <a:pt x="529" y="21"/>
                  <a:pt x="508" y="0"/>
                  <a:pt x="48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21" y="0"/>
                  <a:pt x="0" y="21"/>
                  <a:pt x="0" y="4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92162" y="3386488"/>
            <a:ext cx="838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02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7819" y="3134076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849312" y="1818038"/>
            <a:ext cx="723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>
                <a:solidFill>
                  <a:schemeClr val="bg2"/>
                </a:solidFill>
                <a:latin typeface="Bebas" pitchFamily="2" charset="0"/>
              </a:rPr>
              <a:t>01</a:t>
            </a:r>
            <a:endParaRPr lang="id-ID" sz="480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77819" y="1564038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344681" y="1780540"/>
            <a:ext cx="2476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r>
              <a:rPr lang="es-PE" sz="1200" dirty="0">
                <a:solidFill>
                  <a:schemeClr val="bg1"/>
                </a:solidFill>
              </a:rPr>
              <a:t>Contar con el recurso humano  necesario para el adecuado manejo del equipamiento.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322265" y="3429242"/>
            <a:ext cx="27280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r>
              <a:rPr lang="es-PE" sz="1200" dirty="0">
                <a:solidFill>
                  <a:schemeClr val="bg1"/>
                </a:solidFill>
              </a:rPr>
              <a:t>Infraestructura  necesaria  para  la  ubicación  y  funcionamiento  del equipamiento.</a:t>
            </a: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6436227" y="3446813"/>
            <a:ext cx="8483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 dirty="0" smtClean="0">
                <a:solidFill>
                  <a:schemeClr val="bg2"/>
                </a:solidFill>
                <a:latin typeface="Bebas" pitchFamily="2" charset="0"/>
              </a:rPr>
              <a:t>04</a:t>
            </a:r>
            <a:endParaRPr lang="id-ID" sz="4800" dirty="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427731" y="3192813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6436227" y="1841851"/>
            <a:ext cx="8483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/>
            <a:r>
              <a:rPr lang="en-US" sz="4800" dirty="0" smtClean="0">
                <a:solidFill>
                  <a:schemeClr val="bg2"/>
                </a:solidFill>
                <a:latin typeface="Bebas" pitchFamily="2" charset="0"/>
              </a:rPr>
              <a:t>03</a:t>
            </a:r>
            <a:endParaRPr lang="id-ID" sz="4800" dirty="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427731" y="1587851"/>
            <a:ext cx="865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/>
                </a:solidFill>
                <a:latin typeface="+mj-lt"/>
              </a:rPr>
              <a:t>Criterio</a:t>
            </a:r>
            <a:endParaRPr lang="id-ID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7971844" y="1912073"/>
            <a:ext cx="2474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/>
            <a:r>
              <a:rPr lang="es-PE" sz="1200" dirty="0">
                <a:solidFill>
                  <a:schemeClr val="bg1"/>
                </a:solidFill>
              </a:rPr>
              <a:t>Demanda potencial o insatisfecha en el ámbito de responsabilidad.</a:t>
            </a:r>
            <a:endParaRPr lang="id-ID" sz="1200" dirty="0">
              <a:solidFill>
                <a:schemeClr val="bg1"/>
              </a:solidFill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7971844" y="3559266"/>
            <a:ext cx="24749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r>
              <a:rPr lang="es-PE" sz="1200" dirty="0">
                <a:solidFill>
                  <a:schemeClr val="bg1"/>
                </a:solidFill>
              </a:rPr>
              <a:t>Disponibilidad presupuestal</a:t>
            </a:r>
            <a:r>
              <a:rPr lang="es-PE" sz="1200" dirty="0"/>
              <a:t>.</a:t>
            </a:r>
          </a:p>
        </p:txBody>
      </p:sp>
      <p:sp>
        <p:nvSpPr>
          <p:cNvPr id="172077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E31173-BEED-414C-B244-1002B3E1215C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5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CRITERIOS PARA EQUIPAMIENTO NUEVO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grpSp>
        <p:nvGrpSpPr>
          <p:cNvPr id="86" name="Group 1089"/>
          <p:cNvGrpSpPr/>
          <p:nvPr/>
        </p:nvGrpSpPr>
        <p:grpSpPr>
          <a:xfrm>
            <a:off x="10708636" y="1841851"/>
            <a:ext cx="645180" cy="544285"/>
            <a:chOff x="8404226" y="-1452563"/>
            <a:chExt cx="1492250" cy="1258888"/>
          </a:xfrm>
          <a:solidFill>
            <a:srgbClr val="E7E6E6"/>
          </a:solidFill>
        </p:grpSpPr>
        <p:sp>
          <p:nvSpPr>
            <p:cNvPr id="87" name="Freeform 66"/>
            <p:cNvSpPr>
              <a:spLocks noEditPoints="1"/>
            </p:cNvSpPr>
            <p:nvPr/>
          </p:nvSpPr>
          <p:spPr bwMode="auto">
            <a:xfrm>
              <a:off x="8513763" y="-642938"/>
              <a:ext cx="238125" cy="449263"/>
            </a:xfrm>
            <a:custGeom>
              <a:avLst/>
              <a:gdLst>
                <a:gd name="T0" fmla="*/ 0 w 251"/>
                <a:gd name="T1" fmla="*/ 192 h 472"/>
                <a:gd name="T2" fmla="*/ 0 w 251"/>
                <a:gd name="T3" fmla="*/ 444 h 472"/>
                <a:gd name="T4" fmla="*/ 28 w 251"/>
                <a:gd name="T5" fmla="*/ 472 h 472"/>
                <a:gd name="T6" fmla="*/ 223 w 251"/>
                <a:gd name="T7" fmla="*/ 472 h 472"/>
                <a:gd name="T8" fmla="*/ 251 w 251"/>
                <a:gd name="T9" fmla="*/ 444 h 472"/>
                <a:gd name="T10" fmla="*/ 251 w 251"/>
                <a:gd name="T11" fmla="*/ 0 h 472"/>
                <a:gd name="T12" fmla="*/ 109 w 251"/>
                <a:gd name="T13" fmla="*/ 142 h 472"/>
                <a:gd name="T14" fmla="*/ 0 w 251"/>
                <a:gd name="T15" fmla="*/ 192 h 472"/>
                <a:gd name="T16" fmla="*/ 0 w 251"/>
                <a:gd name="T17" fmla="*/ 192 h 472"/>
                <a:gd name="T18" fmla="*/ 0 w 251"/>
                <a:gd name="T19" fmla="*/ 19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472">
                  <a:moveTo>
                    <a:pt x="0" y="192"/>
                  </a:moveTo>
                  <a:cubicBezTo>
                    <a:pt x="0" y="444"/>
                    <a:pt x="0" y="444"/>
                    <a:pt x="0" y="444"/>
                  </a:cubicBezTo>
                  <a:cubicBezTo>
                    <a:pt x="0" y="459"/>
                    <a:pt x="12" y="472"/>
                    <a:pt x="28" y="472"/>
                  </a:cubicBezTo>
                  <a:cubicBezTo>
                    <a:pt x="223" y="472"/>
                    <a:pt x="223" y="472"/>
                    <a:pt x="223" y="472"/>
                  </a:cubicBezTo>
                  <a:cubicBezTo>
                    <a:pt x="238" y="472"/>
                    <a:pt x="251" y="460"/>
                    <a:pt x="251" y="444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09" y="142"/>
                    <a:pt x="109" y="142"/>
                    <a:pt x="109" y="142"/>
                  </a:cubicBezTo>
                  <a:cubicBezTo>
                    <a:pt x="79" y="171"/>
                    <a:pt x="41" y="189"/>
                    <a:pt x="0" y="192"/>
                  </a:cubicBezTo>
                  <a:close/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67"/>
            <p:cNvSpPr>
              <a:spLocks noEditPoints="1"/>
            </p:cNvSpPr>
            <p:nvPr/>
          </p:nvSpPr>
          <p:spPr bwMode="auto">
            <a:xfrm>
              <a:off x="8843963" y="-646113"/>
              <a:ext cx="241300" cy="452438"/>
            </a:xfrm>
            <a:custGeom>
              <a:avLst/>
              <a:gdLst>
                <a:gd name="T0" fmla="*/ 0 w 252"/>
                <a:gd name="T1" fmla="*/ 0 h 475"/>
                <a:gd name="T2" fmla="*/ 0 w 252"/>
                <a:gd name="T3" fmla="*/ 447 h 475"/>
                <a:gd name="T4" fmla="*/ 29 w 252"/>
                <a:gd name="T5" fmla="*/ 475 h 475"/>
                <a:gd name="T6" fmla="*/ 224 w 252"/>
                <a:gd name="T7" fmla="*/ 475 h 475"/>
                <a:gd name="T8" fmla="*/ 252 w 252"/>
                <a:gd name="T9" fmla="*/ 447 h 475"/>
                <a:gd name="T10" fmla="*/ 252 w 252"/>
                <a:gd name="T11" fmla="*/ 184 h 475"/>
                <a:gd name="T12" fmla="*/ 134 w 252"/>
                <a:gd name="T13" fmla="*/ 134 h 475"/>
                <a:gd name="T14" fmla="*/ 0 w 252"/>
                <a:gd name="T15" fmla="*/ 0 h 475"/>
                <a:gd name="T16" fmla="*/ 0 w 252"/>
                <a:gd name="T17" fmla="*/ 0 h 475"/>
                <a:gd name="T18" fmla="*/ 0 w 252"/>
                <a:gd name="T1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475">
                  <a:moveTo>
                    <a:pt x="0" y="0"/>
                  </a:moveTo>
                  <a:cubicBezTo>
                    <a:pt x="0" y="447"/>
                    <a:pt x="0" y="447"/>
                    <a:pt x="0" y="447"/>
                  </a:cubicBezTo>
                  <a:cubicBezTo>
                    <a:pt x="0" y="462"/>
                    <a:pt x="13" y="475"/>
                    <a:pt x="29" y="475"/>
                  </a:cubicBezTo>
                  <a:cubicBezTo>
                    <a:pt x="224" y="475"/>
                    <a:pt x="224" y="475"/>
                    <a:pt x="224" y="475"/>
                  </a:cubicBezTo>
                  <a:cubicBezTo>
                    <a:pt x="239" y="475"/>
                    <a:pt x="252" y="463"/>
                    <a:pt x="252" y="447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07" y="183"/>
                    <a:pt x="166" y="165"/>
                    <a:pt x="134" y="134"/>
                  </a:cubicBezTo>
                  <a:lnTo>
                    <a:pt x="0" y="0"/>
                  </a:ln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68"/>
            <p:cNvSpPr>
              <a:spLocks noEditPoints="1"/>
            </p:cNvSpPr>
            <p:nvPr/>
          </p:nvSpPr>
          <p:spPr bwMode="auto">
            <a:xfrm>
              <a:off x="9177338" y="-731838"/>
              <a:ext cx="239713" cy="538163"/>
            </a:xfrm>
            <a:custGeom>
              <a:avLst/>
              <a:gdLst>
                <a:gd name="T0" fmla="*/ 0 w 252"/>
                <a:gd name="T1" fmla="*/ 246 h 565"/>
                <a:gd name="T2" fmla="*/ 0 w 252"/>
                <a:gd name="T3" fmla="*/ 537 h 565"/>
                <a:gd name="T4" fmla="*/ 28 w 252"/>
                <a:gd name="T5" fmla="*/ 565 h 565"/>
                <a:gd name="T6" fmla="*/ 224 w 252"/>
                <a:gd name="T7" fmla="*/ 565 h 565"/>
                <a:gd name="T8" fmla="*/ 252 w 252"/>
                <a:gd name="T9" fmla="*/ 537 h 565"/>
                <a:gd name="T10" fmla="*/ 252 w 252"/>
                <a:gd name="T11" fmla="*/ 0 h 565"/>
                <a:gd name="T12" fmla="*/ 28 w 252"/>
                <a:gd name="T13" fmla="*/ 223 h 565"/>
                <a:gd name="T14" fmla="*/ 0 w 252"/>
                <a:gd name="T15" fmla="*/ 246 h 565"/>
                <a:gd name="T16" fmla="*/ 0 w 252"/>
                <a:gd name="T17" fmla="*/ 246 h 565"/>
                <a:gd name="T18" fmla="*/ 0 w 252"/>
                <a:gd name="T19" fmla="*/ 246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565">
                  <a:moveTo>
                    <a:pt x="0" y="246"/>
                  </a:moveTo>
                  <a:cubicBezTo>
                    <a:pt x="0" y="537"/>
                    <a:pt x="0" y="537"/>
                    <a:pt x="0" y="537"/>
                  </a:cubicBezTo>
                  <a:cubicBezTo>
                    <a:pt x="0" y="552"/>
                    <a:pt x="13" y="565"/>
                    <a:pt x="28" y="565"/>
                  </a:cubicBezTo>
                  <a:cubicBezTo>
                    <a:pt x="224" y="565"/>
                    <a:pt x="224" y="565"/>
                    <a:pt x="224" y="565"/>
                  </a:cubicBezTo>
                  <a:cubicBezTo>
                    <a:pt x="239" y="565"/>
                    <a:pt x="252" y="553"/>
                    <a:pt x="252" y="537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8" y="223"/>
                    <a:pt x="28" y="223"/>
                    <a:pt x="28" y="223"/>
                  </a:cubicBezTo>
                  <a:cubicBezTo>
                    <a:pt x="19" y="232"/>
                    <a:pt x="10" y="239"/>
                    <a:pt x="0" y="246"/>
                  </a:cubicBezTo>
                  <a:close/>
                  <a:moveTo>
                    <a:pt x="0" y="246"/>
                  </a:moveTo>
                  <a:cubicBezTo>
                    <a:pt x="0" y="246"/>
                    <a:pt x="0" y="246"/>
                    <a:pt x="0" y="2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69"/>
            <p:cNvSpPr>
              <a:spLocks noEditPoints="1"/>
            </p:cNvSpPr>
            <p:nvPr/>
          </p:nvSpPr>
          <p:spPr bwMode="auto">
            <a:xfrm>
              <a:off x="9509126" y="-1044575"/>
              <a:ext cx="239713" cy="850900"/>
            </a:xfrm>
            <a:custGeom>
              <a:avLst/>
              <a:gdLst>
                <a:gd name="T0" fmla="*/ 233 w 252"/>
                <a:gd name="T1" fmla="*/ 0 h 895"/>
                <a:gd name="T2" fmla="*/ 0 w 252"/>
                <a:gd name="T3" fmla="*/ 232 h 895"/>
                <a:gd name="T4" fmla="*/ 0 w 252"/>
                <a:gd name="T5" fmla="*/ 867 h 895"/>
                <a:gd name="T6" fmla="*/ 28 w 252"/>
                <a:gd name="T7" fmla="*/ 895 h 895"/>
                <a:gd name="T8" fmla="*/ 223 w 252"/>
                <a:gd name="T9" fmla="*/ 895 h 895"/>
                <a:gd name="T10" fmla="*/ 252 w 252"/>
                <a:gd name="T11" fmla="*/ 867 h 895"/>
                <a:gd name="T12" fmla="*/ 252 w 252"/>
                <a:gd name="T13" fmla="*/ 17 h 895"/>
                <a:gd name="T14" fmla="*/ 237 w 252"/>
                <a:gd name="T15" fmla="*/ 4 h 895"/>
                <a:gd name="T16" fmla="*/ 233 w 252"/>
                <a:gd name="T17" fmla="*/ 0 h 895"/>
                <a:gd name="T18" fmla="*/ 233 w 252"/>
                <a:gd name="T19" fmla="*/ 0 h 895"/>
                <a:gd name="T20" fmla="*/ 233 w 252"/>
                <a:gd name="T21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895">
                  <a:moveTo>
                    <a:pt x="233" y="0"/>
                  </a:moveTo>
                  <a:cubicBezTo>
                    <a:pt x="0" y="232"/>
                    <a:pt x="0" y="232"/>
                    <a:pt x="0" y="232"/>
                  </a:cubicBezTo>
                  <a:cubicBezTo>
                    <a:pt x="0" y="867"/>
                    <a:pt x="0" y="867"/>
                    <a:pt x="0" y="867"/>
                  </a:cubicBezTo>
                  <a:cubicBezTo>
                    <a:pt x="0" y="882"/>
                    <a:pt x="12" y="895"/>
                    <a:pt x="28" y="895"/>
                  </a:cubicBezTo>
                  <a:cubicBezTo>
                    <a:pt x="223" y="895"/>
                    <a:pt x="223" y="895"/>
                    <a:pt x="223" y="895"/>
                  </a:cubicBezTo>
                  <a:cubicBezTo>
                    <a:pt x="239" y="895"/>
                    <a:pt x="252" y="883"/>
                    <a:pt x="252" y="867"/>
                  </a:cubicBezTo>
                  <a:cubicBezTo>
                    <a:pt x="252" y="17"/>
                    <a:pt x="252" y="17"/>
                    <a:pt x="252" y="17"/>
                  </a:cubicBezTo>
                  <a:cubicBezTo>
                    <a:pt x="245" y="12"/>
                    <a:pt x="240" y="7"/>
                    <a:pt x="237" y="4"/>
                  </a:cubicBezTo>
                  <a:lnTo>
                    <a:pt x="233" y="0"/>
                  </a:lnTo>
                  <a:close/>
                  <a:moveTo>
                    <a:pt x="233" y="0"/>
                  </a:move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70"/>
            <p:cNvSpPr>
              <a:spLocks noEditPoints="1"/>
            </p:cNvSpPr>
            <p:nvPr/>
          </p:nvSpPr>
          <p:spPr bwMode="auto">
            <a:xfrm>
              <a:off x="8404226" y="-1452563"/>
              <a:ext cx="1492250" cy="904875"/>
            </a:xfrm>
            <a:custGeom>
              <a:avLst/>
              <a:gdLst>
                <a:gd name="T0" fmla="*/ 1552 w 1566"/>
                <a:gd name="T1" fmla="*/ 15 h 950"/>
                <a:gd name="T2" fmla="*/ 1511 w 1566"/>
                <a:gd name="T3" fmla="*/ 0 h 950"/>
                <a:gd name="T4" fmla="*/ 1506 w 1566"/>
                <a:gd name="T5" fmla="*/ 0 h 950"/>
                <a:gd name="T6" fmla="*/ 1234 w 1566"/>
                <a:gd name="T7" fmla="*/ 13 h 950"/>
                <a:gd name="T8" fmla="*/ 1192 w 1566"/>
                <a:gd name="T9" fmla="*/ 28 h 950"/>
                <a:gd name="T10" fmla="*/ 1182 w 1566"/>
                <a:gd name="T11" fmla="*/ 42 h 950"/>
                <a:gd name="T12" fmla="*/ 1196 w 1566"/>
                <a:gd name="T13" fmla="*/ 99 h 950"/>
                <a:gd name="T14" fmla="*/ 1219 w 1566"/>
                <a:gd name="T15" fmla="*/ 122 h 950"/>
                <a:gd name="T16" fmla="*/ 1267 w 1566"/>
                <a:gd name="T17" fmla="*/ 170 h 950"/>
                <a:gd name="T18" fmla="*/ 717 w 1566"/>
                <a:gd name="T19" fmla="*/ 719 h 950"/>
                <a:gd name="T20" fmla="*/ 471 w 1566"/>
                <a:gd name="T21" fmla="*/ 473 h 950"/>
                <a:gd name="T22" fmla="*/ 415 w 1566"/>
                <a:gd name="T23" fmla="*/ 450 h 950"/>
                <a:gd name="T24" fmla="*/ 360 w 1566"/>
                <a:gd name="T25" fmla="*/ 473 h 950"/>
                <a:gd name="T26" fmla="*/ 31 w 1566"/>
                <a:gd name="T27" fmla="*/ 801 h 950"/>
                <a:gd name="T28" fmla="*/ 31 w 1566"/>
                <a:gd name="T29" fmla="*/ 912 h 950"/>
                <a:gd name="T30" fmla="*/ 46 w 1566"/>
                <a:gd name="T31" fmla="*/ 927 h 950"/>
                <a:gd name="T32" fmla="*/ 101 w 1566"/>
                <a:gd name="T33" fmla="*/ 950 h 950"/>
                <a:gd name="T34" fmla="*/ 157 w 1566"/>
                <a:gd name="T35" fmla="*/ 927 h 950"/>
                <a:gd name="T36" fmla="*/ 415 w 1566"/>
                <a:gd name="T37" fmla="*/ 668 h 950"/>
                <a:gd name="T38" fmla="*/ 662 w 1566"/>
                <a:gd name="T39" fmla="*/ 915 h 950"/>
                <a:gd name="T40" fmla="*/ 717 w 1566"/>
                <a:gd name="T41" fmla="*/ 938 h 950"/>
                <a:gd name="T42" fmla="*/ 773 w 1566"/>
                <a:gd name="T43" fmla="*/ 915 h 950"/>
                <a:gd name="T44" fmla="*/ 1393 w 1566"/>
                <a:gd name="T45" fmla="*/ 296 h 950"/>
                <a:gd name="T46" fmla="*/ 1463 w 1566"/>
                <a:gd name="T47" fmla="*/ 365 h 950"/>
                <a:gd name="T48" fmla="*/ 1500 w 1566"/>
                <a:gd name="T49" fmla="*/ 385 h 950"/>
                <a:gd name="T50" fmla="*/ 1523 w 1566"/>
                <a:gd name="T51" fmla="*/ 379 h 950"/>
                <a:gd name="T52" fmla="*/ 1536 w 1566"/>
                <a:gd name="T53" fmla="*/ 369 h 950"/>
                <a:gd name="T54" fmla="*/ 1553 w 1566"/>
                <a:gd name="T55" fmla="*/ 324 h 950"/>
                <a:gd name="T56" fmla="*/ 1561 w 1566"/>
                <a:gd name="T57" fmla="*/ 147 h 950"/>
                <a:gd name="T58" fmla="*/ 1565 w 1566"/>
                <a:gd name="T59" fmla="*/ 59 h 950"/>
                <a:gd name="T60" fmla="*/ 1552 w 1566"/>
                <a:gd name="T61" fmla="*/ 15 h 950"/>
                <a:gd name="T62" fmla="*/ 1552 w 1566"/>
                <a:gd name="T63" fmla="*/ 15 h 950"/>
                <a:gd name="T64" fmla="*/ 1552 w 1566"/>
                <a:gd name="T65" fmla="*/ 15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6" h="950">
                  <a:moveTo>
                    <a:pt x="1552" y="15"/>
                  </a:moveTo>
                  <a:cubicBezTo>
                    <a:pt x="1543" y="5"/>
                    <a:pt x="1529" y="0"/>
                    <a:pt x="1511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15" y="4"/>
                    <a:pt x="1324" y="9"/>
                    <a:pt x="1234" y="13"/>
                  </a:cubicBezTo>
                  <a:cubicBezTo>
                    <a:pt x="1221" y="14"/>
                    <a:pt x="1205" y="14"/>
                    <a:pt x="1192" y="28"/>
                  </a:cubicBezTo>
                  <a:cubicBezTo>
                    <a:pt x="1188" y="32"/>
                    <a:pt x="1184" y="36"/>
                    <a:pt x="1182" y="42"/>
                  </a:cubicBezTo>
                  <a:cubicBezTo>
                    <a:pt x="1168" y="71"/>
                    <a:pt x="1187" y="90"/>
                    <a:pt x="1196" y="99"/>
                  </a:cubicBezTo>
                  <a:cubicBezTo>
                    <a:pt x="1219" y="122"/>
                    <a:pt x="1219" y="122"/>
                    <a:pt x="1219" y="122"/>
                  </a:cubicBezTo>
                  <a:cubicBezTo>
                    <a:pt x="1235" y="138"/>
                    <a:pt x="1251" y="154"/>
                    <a:pt x="1267" y="170"/>
                  </a:cubicBezTo>
                  <a:cubicBezTo>
                    <a:pt x="717" y="719"/>
                    <a:pt x="717" y="719"/>
                    <a:pt x="717" y="719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56" y="458"/>
                    <a:pt x="436" y="450"/>
                    <a:pt x="415" y="450"/>
                  </a:cubicBezTo>
                  <a:cubicBezTo>
                    <a:pt x="394" y="450"/>
                    <a:pt x="374" y="458"/>
                    <a:pt x="360" y="473"/>
                  </a:cubicBezTo>
                  <a:cubicBezTo>
                    <a:pt x="31" y="801"/>
                    <a:pt x="31" y="801"/>
                    <a:pt x="31" y="801"/>
                  </a:cubicBezTo>
                  <a:cubicBezTo>
                    <a:pt x="0" y="832"/>
                    <a:pt x="0" y="881"/>
                    <a:pt x="31" y="912"/>
                  </a:cubicBezTo>
                  <a:cubicBezTo>
                    <a:pt x="46" y="927"/>
                    <a:pt x="46" y="927"/>
                    <a:pt x="46" y="927"/>
                  </a:cubicBezTo>
                  <a:cubicBezTo>
                    <a:pt x="60" y="941"/>
                    <a:pt x="80" y="950"/>
                    <a:pt x="101" y="950"/>
                  </a:cubicBezTo>
                  <a:cubicBezTo>
                    <a:pt x="123" y="950"/>
                    <a:pt x="142" y="941"/>
                    <a:pt x="157" y="927"/>
                  </a:cubicBezTo>
                  <a:cubicBezTo>
                    <a:pt x="415" y="668"/>
                    <a:pt x="415" y="668"/>
                    <a:pt x="415" y="668"/>
                  </a:cubicBezTo>
                  <a:cubicBezTo>
                    <a:pt x="662" y="915"/>
                    <a:pt x="662" y="915"/>
                    <a:pt x="662" y="915"/>
                  </a:cubicBezTo>
                  <a:cubicBezTo>
                    <a:pt x="676" y="930"/>
                    <a:pt x="696" y="938"/>
                    <a:pt x="717" y="938"/>
                  </a:cubicBezTo>
                  <a:cubicBezTo>
                    <a:pt x="739" y="938"/>
                    <a:pt x="758" y="930"/>
                    <a:pt x="773" y="915"/>
                  </a:cubicBezTo>
                  <a:cubicBezTo>
                    <a:pt x="1393" y="296"/>
                    <a:pt x="1393" y="296"/>
                    <a:pt x="1393" y="296"/>
                  </a:cubicBezTo>
                  <a:cubicBezTo>
                    <a:pt x="1463" y="365"/>
                    <a:pt x="1463" y="365"/>
                    <a:pt x="1463" y="365"/>
                  </a:cubicBezTo>
                  <a:cubicBezTo>
                    <a:pt x="1471" y="374"/>
                    <a:pt x="1483" y="385"/>
                    <a:pt x="1500" y="385"/>
                  </a:cubicBezTo>
                  <a:cubicBezTo>
                    <a:pt x="1508" y="385"/>
                    <a:pt x="1515" y="383"/>
                    <a:pt x="1523" y="379"/>
                  </a:cubicBezTo>
                  <a:cubicBezTo>
                    <a:pt x="1528" y="376"/>
                    <a:pt x="1532" y="373"/>
                    <a:pt x="1536" y="369"/>
                  </a:cubicBezTo>
                  <a:cubicBezTo>
                    <a:pt x="1550" y="356"/>
                    <a:pt x="1552" y="338"/>
                    <a:pt x="1553" y="324"/>
                  </a:cubicBezTo>
                  <a:cubicBezTo>
                    <a:pt x="1556" y="265"/>
                    <a:pt x="1558" y="206"/>
                    <a:pt x="1561" y="147"/>
                  </a:cubicBezTo>
                  <a:cubicBezTo>
                    <a:pt x="1565" y="59"/>
                    <a:pt x="1565" y="59"/>
                    <a:pt x="1565" y="59"/>
                  </a:cubicBezTo>
                  <a:cubicBezTo>
                    <a:pt x="1566" y="40"/>
                    <a:pt x="1562" y="26"/>
                    <a:pt x="1552" y="15"/>
                  </a:cubicBezTo>
                  <a:close/>
                  <a:moveTo>
                    <a:pt x="1552" y="15"/>
                  </a:moveTo>
                  <a:cubicBezTo>
                    <a:pt x="1552" y="15"/>
                    <a:pt x="1552" y="15"/>
                    <a:pt x="1552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12" name="Freeform 5"/>
          <p:cNvSpPr>
            <a:spLocks noEditPoints="1"/>
          </p:cNvSpPr>
          <p:nvPr/>
        </p:nvSpPr>
        <p:spPr bwMode="auto">
          <a:xfrm>
            <a:off x="5117451" y="1772517"/>
            <a:ext cx="614015" cy="717129"/>
          </a:xfrm>
          <a:custGeom>
            <a:avLst/>
            <a:gdLst>
              <a:gd name="T0" fmla="*/ 791 w 812"/>
              <a:gd name="T1" fmla="*/ 578 h 983"/>
              <a:gd name="T2" fmla="*/ 697 w 812"/>
              <a:gd name="T3" fmla="*/ 481 h 983"/>
              <a:gd name="T4" fmla="*/ 543 w 812"/>
              <a:gd name="T5" fmla="*/ 441 h 983"/>
              <a:gd name="T6" fmla="*/ 504 w 812"/>
              <a:gd name="T7" fmla="*/ 400 h 983"/>
              <a:gd name="T8" fmla="*/ 541 w 812"/>
              <a:gd name="T9" fmla="*/ 311 h 983"/>
              <a:gd name="T10" fmla="*/ 543 w 812"/>
              <a:gd name="T11" fmla="*/ 311 h 983"/>
              <a:gd name="T12" fmla="*/ 571 w 812"/>
              <a:gd name="T13" fmla="*/ 222 h 983"/>
              <a:gd name="T14" fmla="*/ 584 w 812"/>
              <a:gd name="T15" fmla="*/ 153 h 983"/>
              <a:gd name="T16" fmla="*/ 524 w 812"/>
              <a:gd name="T17" fmla="*/ 34 h 983"/>
              <a:gd name="T18" fmla="*/ 486 w 812"/>
              <a:gd name="T19" fmla="*/ 16 h 983"/>
              <a:gd name="T20" fmla="*/ 371 w 812"/>
              <a:gd name="T21" fmla="*/ 0 h 983"/>
              <a:gd name="T22" fmla="*/ 315 w 812"/>
              <a:gd name="T23" fmla="*/ 29 h 983"/>
              <a:gd name="T24" fmla="*/ 256 w 812"/>
              <a:gd name="T25" fmla="*/ 49 h 983"/>
              <a:gd name="T26" fmla="*/ 227 w 812"/>
              <a:gd name="T27" fmla="*/ 128 h 983"/>
              <a:gd name="T28" fmla="*/ 237 w 812"/>
              <a:gd name="T29" fmla="*/ 227 h 983"/>
              <a:gd name="T30" fmla="*/ 261 w 812"/>
              <a:gd name="T31" fmla="*/ 311 h 983"/>
              <a:gd name="T32" fmla="*/ 262 w 812"/>
              <a:gd name="T33" fmla="*/ 311 h 983"/>
              <a:gd name="T34" fmla="*/ 280 w 812"/>
              <a:gd name="T35" fmla="*/ 352 h 983"/>
              <a:gd name="T36" fmla="*/ 286 w 812"/>
              <a:gd name="T37" fmla="*/ 420 h 983"/>
              <a:gd name="T38" fmla="*/ 190 w 812"/>
              <a:gd name="T39" fmla="*/ 462 h 983"/>
              <a:gd name="T40" fmla="*/ 41 w 812"/>
              <a:gd name="T41" fmla="*/ 534 h 983"/>
              <a:gd name="T42" fmla="*/ 21 w 812"/>
              <a:gd name="T43" fmla="*/ 579 h 983"/>
              <a:gd name="T44" fmla="*/ 60 w 812"/>
              <a:gd name="T45" fmla="*/ 924 h 983"/>
              <a:gd name="T46" fmla="*/ 406 w 812"/>
              <a:gd name="T47" fmla="*/ 983 h 983"/>
              <a:gd name="T48" fmla="*/ 753 w 812"/>
              <a:gd name="T49" fmla="*/ 924 h 983"/>
              <a:gd name="T50" fmla="*/ 791 w 812"/>
              <a:gd name="T51" fmla="*/ 579 h 983"/>
              <a:gd name="T52" fmla="*/ 410 w 812"/>
              <a:gd name="T53" fmla="*/ 542 h 983"/>
              <a:gd name="T54" fmla="*/ 526 w 812"/>
              <a:gd name="T55" fmla="*/ 464 h 983"/>
              <a:gd name="T56" fmla="*/ 342 w 812"/>
              <a:gd name="T57" fmla="*/ 589 h 983"/>
              <a:gd name="T58" fmla="*/ 308 w 812"/>
              <a:gd name="T59" fmla="*/ 437 h 983"/>
              <a:gd name="T60" fmla="*/ 402 w 812"/>
              <a:gd name="T61" fmla="*/ 542 h 983"/>
              <a:gd name="T62" fmla="*/ 755 w 812"/>
              <a:gd name="T63" fmla="*/ 857 h 983"/>
              <a:gd name="T64" fmla="*/ 406 w 812"/>
              <a:gd name="T65" fmla="*/ 928 h 983"/>
              <a:gd name="T66" fmla="*/ 58 w 812"/>
              <a:gd name="T67" fmla="*/ 857 h 983"/>
              <a:gd name="T68" fmla="*/ 73 w 812"/>
              <a:gd name="T69" fmla="*/ 595 h 983"/>
              <a:gd name="T70" fmla="*/ 135 w 812"/>
              <a:gd name="T71" fmla="*/ 532 h 983"/>
              <a:gd name="T72" fmla="*/ 272 w 812"/>
              <a:gd name="T73" fmla="*/ 499 h 983"/>
              <a:gd name="T74" fmla="*/ 332 w 812"/>
              <a:gd name="T75" fmla="*/ 633 h 983"/>
              <a:gd name="T76" fmla="*/ 378 w 812"/>
              <a:gd name="T77" fmla="*/ 597 h 983"/>
              <a:gd name="T78" fmla="*/ 327 w 812"/>
              <a:gd name="T79" fmla="*/ 840 h 983"/>
              <a:gd name="T80" fmla="*/ 486 w 812"/>
              <a:gd name="T81" fmla="*/ 840 h 983"/>
              <a:gd name="T82" fmla="*/ 435 w 812"/>
              <a:gd name="T83" fmla="*/ 597 h 983"/>
              <a:gd name="T84" fmla="*/ 481 w 812"/>
              <a:gd name="T85" fmla="*/ 633 h 983"/>
              <a:gd name="T86" fmla="*/ 541 w 812"/>
              <a:gd name="T87" fmla="*/ 499 h 983"/>
              <a:gd name="T88" fmla="*/ 677 w 812"/>
              <a:gd name="T89" fmla="*/ 532 h 983"/>
              <a:gd name="T90" fmla="*/ 739 w 812"/>
              <a:gd name="T91" fmla="*/ 595 h 983"/>
              <a:gd name="T92" fmla="*/ 755 w 812"/>
              <a:gd name="T93" fmla="*/ 857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2" h="983">
                <a:moveTo>
                  <a:pt x="791" y="579"/>
                </a:moveTo>
                <a:cubicBezTo>
                  <a:pt x="791" y="578"/>
                  <a:pt x="791" y="578"/>
                  <a:pt x="791" y="578"/>
                </a:cubicBezTo>
                <a:cubicBezTo>
                  <a:pt x="790" y="570"/>
                  <a:pt x="786" y="553"/>
                  <a:pt x="772" y="534"/>
                </a:cubicBezTo>
                <a:cubicBezTo>
                  <a:pt x="756" y="511"/>
                  <a:pt x="730" y="494"/>
                  <a:pt x="697" y="481"/>
                </a:cubicBezTo>
                <a:cubicBezTo>
                  <a:pt x="674" y="471"/>
                  <a:pt x="647" y="467"/>
                  <a:pt x="622" y="462"/>
                </a:cubicBezTo>
                <a:cubicBezTo>
                  <a:pt x="595" y="457"/>
                  <a:pt x="567" y="452"/>
                  <a:pt x="543" y="441"/>
                </a:cubicBezTo>
                <a:cubicBezTo>
                  <a:pt x="521" y="418"/>
                  <a:pt x="521" y="418"/>
                  <a:pt x="521" y="418"/>
                </a:cubicBezTo>
                <a:cubicBezTo>
                  <a:pt x="504" y="400"/>
                  <a:pt x="504" y="400"/>
                  <a:pt x="504" y="400"/>
                </a:cubicBezTo>
                <a:cubicBezTo>
                  <a:pt x="512" y="384"/>
                  <a:pt x="520" y="367"/>
                  <a:pt x="528" y="347"/>
                </a:cubicBezTo>
                <a:cubicBezTo>
                  <a:pt x="533" y="336"/>
                  <a:pt x="537" y="324"/>
                  <a:pt x="541" y="311"/>
                </a:cubicBezTo>
                <a:cubicBezTo>
                  <a:pt x="542" y="311"/>
                  <a:pt x="542" y="311"/>
                  <a:pt x="542" y="311"/>
                </a:cubicBezTo>
                <a:cubicBezTo>
                  <a:pt x="542" y="311"/>
                  <a:pt x="542" y="311"/>
                  <a:pt x="543" y="311"/>
                </a:cubicBezTo>
                <a:cubicBezTo>
                  <a:pt x="551" y="311"/>
                  <a:pt x="565" y="296"/>
                  <a:pt x="566" y="287"/>
                </a:cubicBezTo>
                <a:cubicBezTo>
                  <a:pt x="571" y="222"/>
                  <a:pt x="571" y="222"/>
                  <a:pt x="571" y="222"/>
                </a:cubicBezTo>
                <a:cubicBezTo>
                  <a:pt x="572" y="216"/>
                  <a:pt x="569" y="210"/>
                  <a:pt x="564" y="206"/>
                </a:cubicBezTo>
                <a:cubicBezTo>
                  <a:pt x="584" y="153"/>
                  <a:pt x="584" y="153"/>
                  <a:pt x="584" y="153"/>
                </a:cubicBezTo>
                <a:cubicBezTo>
                  <a:pt x="589" y="141"/>
                  <a:pt x="587" y="128"/>
                  <a:pt x="580" y="117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18" y="25"/>
                  <a:pt x="508" y="19"/>
                  <a:pt x="497" y="18"/>
                </a:cubicBezTo>
                <a:cubicBezTo>
                  <a:pt x="486" y="16"/>
                  <a:pt x="486" y="16"/>
                  <a:pt x="486" y="16"/>
                </a:cubicBezTo>
                <a:cubicBezTo>
                  <a:pt x="455" y="12"/>
                  <a:pt x="404" y="4"/>
                  <a:pt x="377" y="0"/>
                </a:cubicBezTo>
                <a:cubicBezTo>
                  <a:pt x="375" y="0"/>
                  <a:pt x="373" y="0"/>
                  <a:pt x="371" y="0"/>
                </a:cubicBezTo>
                <a:cubicBezTo>
                  <a:pt x="363" y="0"/>
                  <a:pt x="356" y="2"/>
                  <a:pt x="350" y="6"/>
                </a:cubicBezTo>
                <a:cubicBezTo>
                  <a:pt x="315" y="29"/>
                  <a:pt x="315" y="29"/>
                  <a:pt x="315" y="29"/>
                </a:cubicBezTo>
                <a:cubicBezTo>
                  <a:pt x="291" y="28"/>
                  <a:pt x="291" y="28"/>
                  <a:pt x="291" y="28"/>
                </a:cubicBezTo>
                <a:cubicBezTo>
                  <a:pt x="276" y="28"/>
                  <a:pt x="263" y="36"/>
                  <a:pt x="256" y="49"/>
                </a:cubicBezTo>
                <a:cubicBezTo>
                  <a:pt x="247" y="66"/>
                  <a:pt x="235" y="93"/>
                  <a:pt x="230" y="103"/>
                </a:cubicBezTo>
                <a:cubicBezTo>
                  <a:pt x="226" y="111"/>
                  <a:pt x="225" y="120"/>
                  <a:pt x="227" y="128"/>
                </a:cubicBezTo>
                <a:cubicBezTo>
                  <a:pt x="229" y="142"/>
                  <a:pt x="235" y="170"/>
                  <a:pt x="243" y="212"/>
                </a:cubicBezTo>
                <a:cubicBezTo>
                  <a:pt x="239" y="216"/>
                  <a:pt x="236" y="221"/>
                  <a:pt x="237" y="227"/>
                </a:cubicBezTo>
                <a:cubicBezTo>
                  <a:pt x="242" y="292"/>
                  <a:pt x="242" y="292"/>
                  <a:pt x="242" y="292"/>
                </a:cubicBezTo>
                <a:cubicBezTo>
                  <a:pt x="243" y="304"/>
                  <a:pt x="257" y="311"/>
                  <a:pt x="261" y="311"/>
                </a:cubicBezTo>
                <a:cubicBezTo>
                  <a:pt x="262" y="311"/>
                  <a:pt x="262" y="311"/>
                  <a:pt x="262" y="311"/>
                </a:cubicBezTo>
                <a:cubicBezTo>
                  <a:pt x="262" y="311"/>
                  <a:pt x="262" y="311"/>
                  <a:pt x="262" y="311"/>
                </a:cubicBezTo>
                <a:cubicBezTo>
                  <a:pt x="263" y="310"/>
                  <a:pt x="264" y="310"/>
                  <a:pt x="265" y="310"/>
                </a:cubicBezTo>
                <a:cubicBezTo>
                  <a:pt x="269" y="324"/>
                  <a:pt x="274" y="338"/>
                  <a:pt x="280" y="352"/>
                </a:cubicBezTo>
                <a:cubicBezTo>
                  <a:pt x="287" y="370"/>
                  <a:pt x="294" y="386"/>
                  <a:pt x="302" y="400"/>
                </a:cubicBezTo>
                <a:cubicBezTo>
                  <a:pt x="286" y="420"/>
                  <a:pt x="286" y="420"/>
                  <a:pt x="286" y="420"/>
                </a:cubicBezTo>
                <a:cubicBezTo>
                  <a:pt x="269" y="441"/>
                  <a:pt x="269" y="441"/>
                  <a:pt x="269" y="441"/>
                </a:cubicBezTo>
                <a:cubicBezTo>
                  <a:pt x="245" y="452"/>
                  <a:pt x="217" y="457"/>
                  <a:pt x="190" y="462"/>
                </a:cubicBezTo>
                <a:cubicBezTo>
                  <a:pt x="165" y="467"/>
                  <a:pt x="139" y="471"/>
                  <a:pt x="115" y="481"/>
                </a:cubicBezTo>
                <a:cubicBezTo>
                  <a:pt x="82" y="494"/>
                  <a:pt x="57" y="512"/>
                  <a:pt x="41" y="534"/>
                </a:cubicBezTo>
                <a:cubicBezTo>
                  <a:pt x="26" y="553"/>
                  <a:pt x="23" y="570"/>
                  <a:pt x="21" y="578"/>
                </a:cubicBezTo>
                <a:cubicBezTo>
                  <a:pt x="21" y="578"/>
                  <a:pt x="21" y="578"/>
                  <a:pt x="21" y="579"/>
                </a:cubicBezTo>
                <a:cubicBezTo>
                  <a:pt x="13" y="605"/>
                  <a:pt x="3" y="749"/>
                  <a:pt x="1" y="844"/>
                </a:cubicBezTo>
                <a:cubicBezTo>
                  <a:pt x="0" y="869"/>
                  <a:pt x="7" y="901"/>
                  <a:pt x="60" y="924"/>
                </a:cubicBezTo>
                <a:cubicBezTo>
                  <a:pt x="115" y="949"/>
                  <a:pt x="190" y="966"/>
                  <a:pt x="283" y="975"/>
                </a:cubicBezTo>
                <a:cubicBezTo>
                  <a:pt x="353" y="982"/>
                  <a:pt x="406" y="983"/>
                  <a:pt x="406" y="983"/>
                </a:cubicBezTo>
                <a:cubicBezTo>
                  <a:pt x="408" y="983"/>
                  <a:pt x="612" y="982"/>
                  <a:pt x="752" y="925"/>
                </a:cubicBezTo>
                <a:cubicBezTo>
                  <a:pt x="753" y="924"/>
                  <a:pt x="753" y="924"/>
                  <a:pt x="753" y="924"/>
                </a:cubicBezTo>
                <a:cubicBezTo>
                  <a:pt x="806" y="901"/>
                  <a:pt x="812" y="869"/>
                  <a:pt x="812" y="844"/>
                </a:cubicBezTo>
                <a:cubicBezTo>
                  <a:pt x="809" y="749"/>
                  <a:pt x="799" y="605"/>
                  <a:pt x="791" y="579"/>
                </a:cubicBezTo>
                <a:close/>
                <a:moveTo>
                  <a:pt x="470" y="589"/>
                </a:moveTo>
                <a:cubicBezTo>
                  <a:pt x="410" y="542"/>
                  <a:pt x="410" y="542"/>
                  <a:pt x="410" y="542"/>
                </a:cubicBezTo>
                <a:cubicBezTo>
                  <a:pt x="501" y="437"/>
                  <a:pt x="501" y="437"/>
                  <a:pt x="501" y="437"/>
                </a:cubicBezTo>
                <a:cubicBezTo>
                  <a:pt x="526" y="464"/>
                  <a:pt x="526" y="464"/>
                  <a:pt x="526" y="464"/>
                </a:cubicBezTo>
                <a:lnTo>
                  <a:pt x="470" y="589"/>
                </a:lnTo>
                <a:close/>
                <a:moveTo>
                  <a:pt x="342" y="589"/>
                </a:moveTo>
                <a:cubicBezTo>
                  <a:pt x="286" y="464"/>
                  <a:pt x="286" y="464"/>
                  <a:pt x="286" y="464"/>
                </a:cubicBezTo>
                <a:cubicBezTo>
                  <a:pt x="308" y="437"/>
                  <a:pt x="308" y="437"/>
                  <a:pt x="308" y="437"/>
                </a:cubicBezTo>
                <a:cubicBezTo>
                  <a:pt x="308" y="437"/>
                  <a:pt x="308" y="437"/>
                  <a:pt x="308" y="437"/>
                </a:cubicBezTo>
                <a:cubicBezTo>
                  <a:pt x="402" y="542"/>
                  <a:pt x="402" y="542"/>
                  <a:pt x="402" y="542"/>
                </a:cubicBezTo>
                <a:lnTo>
                  <a:pt x="342" y="589"/>
                </a:lnTo>
                <a:close/>
                <a:moveTo>
                  <a:pt x="755" y="857"/>
                </a:moveTo>
                <a:cubicBezTo>
                  <a:pt x="753" y="860"/>
                  <a:pt x="748" y="867"/>
                  <a:pt x="731" y="874"/>
                </a:cubicBezTo>
                <a:cubicBezTo>
                  <a:pt x="602" y="926"/>
                  <a:pt x="410" y="928"/>
                  <a:pt x="406" y="928"/>
                </a:cubicBezTo>
                <a:cubicBezTo>
                  <a:pt x="402" y="928"/>
                  <a:pt x="201" y="926"/>
                  <a:pt x="82" y="874"/>
                </a:cubicBezTo>
                <a:cubicBezTo>
                  <a:pt x="65" y="867"/>
                  <a:pt x="59" y="860"/>
                  <a:pt x="58" y="857"/>
                </a:cubicBezTo>
                <a:cubicBezTo>
                  <a:pt x="56" y="854"/>
                  <a:pt x="56" y="851"/>
                  <a:pt x="56" y="845"/>
                </a:cubicBezTo>
                <a:cubicBezTo>
                  <a:pt x="58" y="736"/>
                  <a:pt x="69" y="611"/>
                  <a:pt x="73" y="595"/>
                </a:cubicBezTo>
                <a:cubicBezTo>
                  <a:pt x="74" y="593"/>
                  <a:pt x="75" y="591"/>
                  <a:pt x="75" y="589"/>
                </a:cubicBezTo>
                <a:cubicBezTo>
                  <a:pt x="83" y="552"/>
                  <a:pt x="121" y="537"/>
                  <a:pt x="135" y="532"/>
                </a:cubicBezTo>
                <a:cubicBezTo>
                  <a:pt x="154" y="524"/>
                  <a:pt x="177" y="520"/>
                  <a:pt x="201" y="516"/>
                </a:cubicBezTo>
                <a:cubicBezTo>
                  <a:pt x="224" y="511"/>
                  <a:pt x="248" y="507"/>
                  <a:pt x="272" y="499"/>
                </a:cubicBezTo>
                <a:cubicBezTo>
                  <a:pt x="317" y="601"/>
                  <a:pt x="317" y="601"/>
                  <a:pt x="317" y="601"/>
                </a:cubicBezTo>
                <a:cubicBezTo>
                  <a:pt x="332" y="633"/>
                  <a:pt x="332" y="633"/>
                  <a:pt x="332" y="633"/>
                </a:cubicBezTo>
                <a:cubicBezTo>
                  <a:pt x="359" y="611"/>
                  <a:pt x="359" y="611"/>
                  <a:pt x="359" y="611"/>
                </a:cubicBezTo>
                <a:cubicBezTo>
                  <a:pt x="378" y="597"/>
                  <a:pt x="378" y="597"/>
                  <a:pt x="378" y="597"/>
                </a:cubicBezTo>
                <a:cubicBezTo>
                  <a:pt x="379" y="599"/>
                  <a:pt x="379" y="599"/>
                  <a:pt x="379" y="599"/>
                </a:cubicBezTo>
                <a:cubicBezTo>
                  <a:pt x="327" y="840"/>
                  <a:pt x="327" y="840"/>
                  <a:pt x="327" y="840"/>
                </a:cubicBezTo>
                <a:cubicBezTo>
                  <a:pt x="406" y="914"/>
                  <a:pt x="406" y="914"/>
                  <a:pt x="406" y="914"/>
                </a:cubicBezTo>
                <a:cubicBezTo>
                  <a:pt x="486" y="840"/>
                  <a:pt x="486" y="840"/>
                  <a:pt x="486" y="840"/>
                </a:cubicBezTo>
                <a:cubicBezTo>
                  <a:pt x="434" y="598"/>
                  <a:pt x="434" y="598"/>
                  <a:pt x="434" y="598"/>
                </a:cubicBezTo>
                <a:cubicBezTo>
                  <a:pt x="435" y="597"/>
                  <a:pt x="435" y="597"/>
                  <a:pt x="435" y="597"/>
                </a:cubicBezTo>
                <a:cubicBezTo>
                  <a:pt x="453" y="611"/>
                  <a:pt x="453" y="611"/>
                  <a:pt x="453" y="611"/>
                </a:cubicBezTo>
                <a:cubicBezTo>
                  <a:pt x="481" y="633"/>
                  <a:pt x="481" y="633"/>
                  <a:pt x="481" y="633"/>
                </a:cubicBezTo>
                <a:cubicBezTo>
                  <a:pt x="495" y="601"/>
                  <a:pt x="495" y="601"/>
                  <a:pt x="495" y="601"/>
                </a:cubicBezTo>
                <a:cubicBezTo>
                  <a:pt x="541" y="499"/>
                  <a:pt x="541" y="499"/>
                  <a:pt x="541" y="499"/>
                </a:cubicBezTo>
                <a:cubicBezTo>
                  <a:pt x="564" y="507"/>
                  <a:pt x="588" y="511"/>
                  <a:pt x="612" y="516"/>
                </a:cubicBezTo>
                <a:cubicBezTo>
                  <a:pt x="636" y="520"/>
                  <a:pt x="658" y="524"/>
                  <a:pt x="677" y="532"/>
                </a:cubicBezTo>
                <a:cubicBezTo>
                  <a:pt x="692" y="537"/>
                  <a:pt x="730" y="552"/>
                  <a:pt x="738" y="589"/>
                </a:cubicBezTo>
                <a:cubicBezTo>
                  <a:pt x="738" y="591"/>
                  <a:pt x="738" y="593"/>
                  <a:pt x="739" y="595"/>
                </a:cubicBezTo>
                <a:cubicBezTo>
                  <a:pt x="743" y="611"/>
                  <a:pt x="754" y="736"/>
                  <a:pt x="757" y="845"/>
                </a:cubicBezTo>
                <a:cubicBezTo>
                  <a:pt x="757" y="851"/>
                  <a:pt x="757" y="854"/>
                  <a:pt x="755" y="857"/>
                </a:cubicBezTo>
                <a:close/>
              </a:path>
            </a:pathLst>
          </a:custGeom>
          <a:solidFill>
            <a:srgbClr val="E7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13" name="Group 357"/>
          <p:cNvGrpSpPr/>
          <p:nvPr/>
        </p:nvGrpSpPr>
        <p:grpSpPr>
          <a:xfrm rot="20700000">
            <a:off x="10547817" y="3530797"/>
            <a:ext cx="702006" cy="402768"/>
            <a:chOff x="7779638" y="1072086"/>
            <a:chExt cx="436722" cy="250564"/>
          </a:xfrm>
          <a:solidFill>
            <a:srgbClr val="E7E6E6"/>
          </a:solidFill>
        </p:grpSpPr>
        <p:sp>
          <p:nvSpPr>
            <p:cNvPr id="114" name="Freeform 16"/>
            <p:cNvSpPr>
              <a:spLocks/>
            </p:cNvSpPr>
            <p:nvPr/>
          </p:nvSpPr>
          <p:spPr bwMode="auto">
            <a:xfrm>
              <a:off x="7829045" y="1124140"/>
              <a:ext cx="117342" cy="146456"/>
            </a:xfrm>
            <a:custGeom>
              <a:avLst/>
              <a:gdLst>
                <a:gd name="T0" fmla="*/ 40 w 56"/>
                <a:gd name="T1" fmla="*/ 35 h 70"/>
                <a:gd name="T2" fmla="*/ 56 w 56"/>
                <a:gd name="T3" fmla="*/ 0 h 70"/>
                <a:gd name="T4" fmla="*/ 20 w 56"/>
                <a:gd name="T5" fmla="*/ 0 h 70"/>
                <a:gd name="T6" fmla="*/ 0 w 56"/>
                <a:gd name="T7" fmla="*/ 19 h 70"/>
                <a:gd name="T8" fmla="*/ 0 w 56"/>
                <a:gd name="T9" fmla="*/ 51 h 70"/>
                <a:gd name="T10" fmla="*/ 20 w 56"/>
                <a:gd name="T11" fmla="*/ 70 h 70"/>
                <a:gd name="T12" fmla="*/ 56 w 56"/>
                <a:gd name="T13" fmla="*/ 70 h 70"/>
                <a:gd name="T14" fmla="*/ 40 w 56"/>
                <a:gd name="T1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70">
                  <a:moveTo>
                    <a:pt x="40" y="35"/>
                  </a:moveTo>
                  <a:cubicBezTo>
                    <a:pt x="40" y="21"/>
                    <a:pt x="46" y="8"/>
                    <a:pt x="5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10"/>
                    <a:pt x="10" y="17"/>
                    <a:pt x="0" y="1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52"/>
                    <a:pt x="18" y="60"/>
                    <a:pt x="20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46" y="62"/>
                    <a:pt x="40" y="49"/>
                    <a:pt x="4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7"/>
            <p:cNvSpPr>
              <a:spLocks/>
            </p:cNvSpPr>
            <p:nvPr/>
          </p:nvSpPr>
          <p:spPr bwMode="auto">
            <a:xfrm>
              <a:off x="8049611" y="1124140"/>
              <a:ext cx="114695" cy="146456"/>
            </a:xfrm>
            <a:custGeom>
              <a:avLst/>
              <a:gdLst>
                <a:gd name="T0" fmla="*/ 35 w 55"/>
                <a:gd name="T1" fmla="*/ 0 h 70"/>
                <a:gd name="T2" fmla="*/ 0 w 55"/>
                <a:gd name="T3" fmla="*/ 0 h 70"/>
                <a:gd name="T4" fmla="*/ 15 w 55"/>
                <a:gd name="T5" fmla="*/ 35 h 70"/>
                <a:gd name="T6" fmla="*/ 0 w 55"/>
                <a:gd name="T7" fmla="*/ 70 h 70"/>
                <a:gd name="T8" fmla="*/ 35 w 55"/>
                <a:gd name="T9" fmla="*/ 70 h 70"/>
                <a:gd name="T10" fmla="*/ 55 w 55"/>
                <a:gd name="T11" fmla="*/ 51 h 70"/>
                <a:gd name="T12" fmla="*/ 55 w 55"/>
                <a:gd name="T13" fmla="*/ 19 h 70"/>
                <a:gd name="T14" fmla="*/ 35 w 55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70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" y="8"/>
                    <a:pt x="15" y="21"/>
                    <a:pt x="15" y="35"/>
                  </a:cubicBezTo>
                  <a:cubicBezTo>
                    <a:pt x="15" y="49"/>
                    <a:pt x="9" y="62"/>
                    <a:pt x="0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7" y="60"/>
                    <a:pt x="45" y="52"/>
                    <a:pt x="55" y="51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45" y="17"/>
                    <a:pt x="37" y="1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8"/>
            <p:cNvSpPr>
              <a:spLocks noEditPoints="1"/>
            </p:cNvSpPr>
            <p:nvPr/>
          </p:nvSpPr>
          <p:spPr bwMode="auto">
            <a:xfrm>
              <a:off x="7932270" y="1124140"/>
              <a:ext cx="129693" cy="146456"/>
            </a:xfrm>
            <a:custGeom>
              <a:avLst/>
              <a:gdLst>
                <a:gd name="T0" fmla="*/ 31 w 62"/>
                <a:gd name="T1" fmla="*/ 0 h 70"/>
                <a:gd name="T2" fmla="*/ 0 w 62"/>
                <a:gd name="T3" fmla="*/ 35 h 70"/>
                <a:gd name="T4" fmla="*/ 31 w 62"/>
                <a:gd name="T5" fmla="*/ 70 h 70"/>
                <a:gd name="T6" fmla="*/ 62 w 62"/>
                <a:gd name="T7" fmla="*/ 35 h 70"/>
                <a:gd name="T8" fmla="*/ 31 w 62"/>
                <a:gd name="T9" fmla="*/ 0 h 70"/>
                <a:gd name="T10" fmla="*/ 34 w 62"/>
                <a:gd name="T11" fmla="*/ 54 h 70"/>
                <a:gd name="T12" fmla="*/ 34 w 62"/>
                <a:gd name="T13" fmla="*/ 61 h 70"/>
                <a:gd name="T14" fmla="*/ 28 w 62"/>
                <a:gd name="T15" fmla="*/ 61 h 70"/>
                <a:gd name="T16" fmla="*/ 28 w 62"/>
                <a:gd name="T17" fmla="*/ 55 h 70"/>
                <a:gd name="T18" fmla="*/ 17 w 62"/>
                <a:gd name="T19" fmla="*/ 52 h 70"/>
                <a:gd name="T20" fmla="*/ 19 w 62"/>
                <a:gd name="T21" fmla="*/ 45 h 70"/>
                <a:gd name="T22" fmla="*/ 29 w 62"/>
                <a:gd name="T23" fmla="*/ 47 h 70"/>
                <a:gd name="T24" fmla="*/ 36 w 62"/>
                <a:gd name="T25" fmla="*/ 43 h 70"/>
                <a:gd name="T26" fmla="*/ 29 w 62"/>
                <a:gd name="T27" fmla="*/ 38 h 70"/>
                <a:gd name="T28" fmla="*/ 18 w 62"/>
                <a:gd name="T29" fmla="*/ 26 h 70"/>
                <a:gd name="T30" fmla="*/ 28 w 62"/>
                <a:gd name="T31" fmla="*/ 15 h 70"/>
                <a:gd name="T32" fmla="*/ 28 w 62"/>
                <a:gd name="T33" fmla="*/ 9 h 70"/>
                <a:gd name="T34" fmla="*/ 34 w 62"/>
                <a:gd name="T35" fmla="*/ 9 h 70"/>
                <a:gd name="T36" fmla="*/ 34 w 62"/>
                <a:gd name="T37" fmla="*/ 15 h 70"/>
                <a:gd name="T38" fmla="*/ 44 w 62"/>
                <a:gd name="T39" fmla="*/ 17 h 70"/>
                <a:gd name="T40" fmla="*/ 42 w 62"/>
                <a:gd name="T41" fmla="*/ 24 h 70"/>
                <a:gd name="T42" fmla="*/ 33 w 62"/>
                <a:gd name="T43" fmla="*/ 22 h 70"/>
                <a:gd name="T44" fmla="*/ 27 w 62"/>
                <a:gd name="T45" fmla="*/ 25 h 70"/>
                <a:gd name="T46" fmla="*/ 35 w 62"/>
                <a:gd name="T47" fmla="*/ 31 h 70"/>
                <a:gd name="T48" fmla="*/ 45 w 62"/>
                <a:gd name="T49" fmla="*/ 43 h 70"/>
                <a:gd name="T50" fmla="*/ 34 w 62"/>
                <a:gd name="T51" fmla="*/ 5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70">
                  <a:moveTo>
                    <a:pt x="31" y="0"/>
                  </a:moveTo>
                  <a:cubicBezTo>
                    <a:pt x="14" y="0"/>
                    <a:pt x="0" y="15"/>
                    <a:pt x="0" y="35"/>
                  </a:cubicBezTo>
                  <a:cubicBezTo>
                    <a:pt x="0" y="54"/>
                    <a:pt x="14" y="70"/>
                    <a:pt x="31" y="70"/>
                  </a:cubicBezTo>
                  <a:cubicBezTo>
                    <a:pt x="48" y="70"/>
                    <a:pt x="62" y="54"/>
                    <a:pt x="62" y="35"/>
                  </a:cubicBezTo>
                  <a:cubicBezTo>
                    <a:pt x="62" y="15"/>
                    <a:pt x="48" y="0"/>
                    <a:pt x="31" y="0"/>
                  </a:cubicBezTo>
                  <a:close/>
                  <a:moveTo>
                    <a:pt x="34" y="54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4" y="54"/>
                    <a:pt x="20" y="53"/>
                    <a:pt x="17" y="52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2" y="46"/>
                    <a:pt x="25" y="47"/>
                    <a:pt x="29" y="47"/>
                  </a:cubicBezTo>
                  <a:cubicBezTo>
                    <a:pt x="33" y="47"/>
                    <a:pt x="36" y="46"/>
                    <a:pt x="36" y="43"/>
                  </a:cubicBezTo>
                  <a:cubicBezTo>
                    <a:pt x="36" y="41"/>
                    <a:pt x="34" y="40"/>
                    <a:pt x="29" y="38"/>
                  </a:cubicBezTo>
                  <a:cubicBezTo>
                    <a:pt x="22" y="36"/>
                    <a:pt x="18" y="33"/>
                    <a:pt x="18" y="26"/>
                  </a:cubicBezTo>
                  <a:cubicBezTo>
                    <a:pt x="18" y="21"/>
                    <a:pt x="21" y="16"/>
                    <a:pt x="28" y="15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8" y="15"/>
                    <a:pt x="41" y="16"/>
                    <a:pt x="44" y="17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0" y="23"/>
                    <a:pt x="37" y="22"/>
                    <a:pt x="33" y="22"/>
                  </a:cubicBezTo>
                  <a:cubicBezTo>
                    <a:pt x="28" y="22"/>
                    <a:pt x="27" y="24"/>
                    <a:pt x="27" y="25"/>
                  </a:cubicBezTo>
                  <a:cubicBezTo>
                    <a:pt x="27" y="27"/>
                    <a:pt x="29" y="29"/>
                    <a:pt x="35" y="31"/>
                  </a:cubicBezTo>
                  <a:cubicBezTo>
                    <a:pt x="42" y="33"/>
                    <a:pt x="45" y="37"/>
                    <a:pt x="45" y="43"/>
                  </a:cubicBezTo>
                  <a:cubicBezTo>
                    <a:pt x="45" y="48"/>
                    <a:pt x="41" y="53"/>
                    <a:pt x="34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9"/>
            <p:cNvSpPr>
              <a:spLocks noEditPoints="1"/>
            </p:cNvSpPr>
            <p:nvPr/>
          </p:nvSpPr>
          <p:spPr bwMode="auto">
            <a:xfrm>
              <a:off x="7779638" y="1072086"/>
              <a:ext cx="436722" cy="250564"/>
            </a:xfrm>
            <a:custGeom>
              <a:avLst/>
              <a:gdLst>
                <a:gd name="T0" fmla="*/ 192 w 209"/>
                <a:gd name="T1" fmla="*/ 0 h 120"/>
                <a:gd name="T2" fmla="*/ 16 w 209"/>
                <a:gd name="T3" fmla="*/ 0 h 120"/>
                <a:gd name="T4" fmla="*/ 0 w 209"/>
                <a:gd name="T5" fmla="*/ 17 h 120"/>
                <a:gd name="T6" fmla="*/ 0 w 209"/>
                <a:gd name="T7" fmla="*/ 103 h 120"/>
                <a:gd name="T8" fmla="*/ 16 w 209"/>
                <a:gd name="T9" fmla="*/ 120 h 120"/>
                <a:gd name="T10" fmla="*/ 192 w 209"/>
                <a:gd name="T11" fmla="*/ 120 h 120"/>
                <a:gd name="T12" fmla="*/ 209 w 209"/>
                <a:gd name="T13" fmla="*/ 103 h 120"/>
                <a:gd name="T14" fmla="*/ 209 w 209"/>
                <a:gd name="T15" fmla="*/ 17 h 120"/>
                <a:gd name="T16" fmla="*/ 192 w 209"/>
                <a:gd name="T17" fmla="*/ 0 h 120"/>
                <a:gd name="T18" fmla="*/ 194 w 209"/>
                <a:gd name="T19" fmla="*/ 84 h 120"/>
                <a:gd name="T20" fmla="*/ 189 w 209"/>
                <a:gd name="T21" fmla="*/ 84 h 120"/>
                <a:gd name="T22" fmla="*/ 173 w 209"/>
                <a:gd name="T23" fmla="*/ 100 h 120"/>
                <a:gd name="T24" fmla="*/ 173 w 209"/>
                <a:gd name="T25" fmla="*/ 105 h 120"/>
                <a:gd name="T26" fmla="*/ 35 w 209"/>
                <a:gd name="T27" fmla="*/ 105 h 120"/>
                <a:gd name="T28" fmla="*/ 35 w 209"/>
                <a:gd name="T29" fmla="*/ 100 h 120"/>
                <a:gd name="T30" fmla="*/ 19 w 209"/>
                <a:gd name="T31" fmla="*/ 84 h 120"/>
                <a:gd name="T32" fmla="*/ 15 w 209"/>
                <a:gd name="T33" fmla="*/ 84 h 120"/>
                <a:gd name="T34" fmla="*/ 15 w 209"/>
                <a:gd name="T35" fmla="*/ 35 h 120"/>
                <a:gd name="T36" fmla="*/ 19 w 209"/>
                <a:gd name="T37" fmla="*/ 35 h 120"/>
                <a:gd name="T38" fmla="*/ 35 w 209"/>
                <a:gd name="T39" fmla="*/ 20 h 120"/>
                <a:gd name="T40" fmla="*/ 35 w 209"/>
                <a:gd name="T41" fmla="*/ 15 h 120"/>
                <a:gd name="T42" fmla="*/ 173 w 209"/>
                <a:gd name="T43" fmla="*/ 15 h 120"/>
                <a:gd name="T44" fmla="*/ 173 w 209"/>
                <a:gd name="T45" fmla="*/ 20 h 120"/>
                <a:gd name="T46" fmla="*/ 189 w 209"/>
                <a:gd name="T47" fmla="*/ 35 h 120"/>
                <a:gd name="T48" fmla="*/ 194 w 209"/>
                <a:gd name="T49" fmla="*/ 35 h 120"/>
                <a:gd name="T50" fmla="*/ 194 w 209"/>
                <a:gd name="T51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9" h="120">
                  <a:moveTo>
                    <a:pt x="19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2"/>
                    <a:pt x="7" y="120"/>
                    <a:pt x="16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201" y="120"/>
                    <a:pt x="209" y="112"/>
                    <a:pt x="209" y="103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8"/>
                    <a:pt x="201" y="0"/>
                    <a:pt x="192" y="0"/>
                  </a:cubicBezTo>
                  <a:close/>
                  <a:moveTo>
                    <a:pt x="194" y="84"/>
                  </a:moveTo>
                  <a:cubicBezTo>
                    <a:pt x="189" y="84"/>
                    <a:pt x="189" y="84"/>
                    <a:pt x="189" y="84"/>
                  </a:cubicBezTo>
                  <a:cubicBezTo>
                    <a:pt x="180" y="84"/>
                    <a:pt x="173" y="91"/>
                    <a:pt x="173" y="100"/>
                  </a:cubicBezTo>
                  <a:cubicBezTo>
                    <a:pt x="173" y="105"/>
                    <a:pt x="173" y="105"/>
                    <a:pt x="173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91"/>
                    <a:pt x="28" y="84"/>
                    <a:pt x="1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8" y="35"/>
                    <a:pt x="35" y="29"/>
                    <a:pt x="35" y="20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3" y="29"/>
                    <a:pt x="180" y="35"/>
                    <a:pt x="189" y="35"/>
                  </a:cubicBezTo>
                  <a:cubicBezTo>
                    <a:pt x="194" y="35"/>
                    <a:pt x="194" y="35"/>
                    <a:pt x="194" y="35"/>
                  </a:cubicBezTo>
                  <a:lnTo>
                    <a:pt x="194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18" name="Group 121"/>
          <p:cNvGrpSpPr/>
          <p:nvPr/>
        </p:nvGrpSpPr>
        <p:grpSpPr>
          <a:xfrm>
            <a:off x="5066195" y="3386488"/>
            <a:ext cx="649289" cy="645019"/>
            <a:chOff x="3573463" y="5472113"/>
            <a:chExt cx="241300" cy="239713"/>
          </a:xfrm>
          <a:solidFill>
            <a:srgbClr val="E7E6E6"/>
          </a:solidFill>
        </p:grpSpPr>
        <p:sp>
          <p:nvSpPr>
            <p:cNvPr id="119" name="Freeform 273"/>
            <p:cNvSpPr>
              <a:spLocks/>
            </p:cNvSpPr>
            <p:nvPr/>
          </p:nvSpPr>
          <p:spPr bwMode="auto">
            <a:xfrm>
              <a:off x="3573463" y="5546726"/>
              <a:ext cx="241300" cy="165100"/>
            </a:xfrm>
            <a:custGeom>
              <a:avLst/>
              <a:gdLst>
                <a:gd name="T0" fmla="*/ 123 w 152"/>
                <a:gd name="T1" fmla="*/ 0 h 104"/>
                <a:gd name="T2" fmla="*/ 123 w 152"/>
                <a:gd name="T3" fmla="*/ 10 h 104"/>
                <a:gd name="T4" fmla="*/ 142 w 152"/>
                <a:gd name="T5" fmla="*/ 10 h 104"/>
                <a:gd name="T6" fmla="*/ 142 w 152"/>
                <a:gd name="T7" fmla="*/ 95 h 104"/>
                <a:gd name="T8" fmla="*/ 95 w 152"/>
                <a:gd name="T9" fmla="*/ 95 h 104"/>
                <a:gd name="T10" fmla="*/ 95 w 152"/>
                <a:gd name="T11" fmla="*/ 67 h 104"/>
                <a:gd name="T12" fmla="*/ 57 w 152"/>
                <a:gd name="T13" fmla="*/ 67 h 104"/>
                <a:gd name="T14" fmla="*/ 57 w 152"/>
                <a:gd name="T15" fmla="*/ 95 h 104"/>
                <a:gd name="T16" fmla="*/ 10 w 152"/>
                <a:gd name="T17" fmla="*/ 95 h 104"/>
                <a:gd name="T18" fmla="*/ 10 w 152"/>
                <a:gd name="T19" fmla="*/ 10 h 104"/>
                <a:gd name="T20" fmla="*/ 29 w 152"/>
                <a:gd name="T21" fmla="*/ 10 h 104"/>
                <a:gd name="T22" fmla="*/ 29 w 152"/>
                <a:gd name="T23" fmla="*/ 0 h 104"/>
                <a:gd name="T24" fmla="*/ 0 w 152"/>
                <a:gd name="T25" fmla="*/ 0 h 104"/>
                <a:gd name="T26" fmla="*/ 0 w 152"/>
                <a:gd name="T27" fmla="*/ 104 h 104"/>
                <a:gd name="T28" fmla="*/ 152 w 152"/>
                <a:gd name="T29" fmla="*/ 104 h 104"/>
                <a:gd name="T30" fmla="*/ 152 w 152"/>
                <a:gd name="T31" fmla="*/ 0 h 104"/>
                <a:gd name="T32" fmla="*/ 123 w 152"/>
                <a:gd name="T3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" h="104">
                  <a:moveTo>
                    <a:pt x="123" y="0"/>
                  </a:moveTo>
                  <a:lnTo>
                    <a:pt x="123" y="10"/>
                  </a:lnTo>
                  <a:lnTo>
                    <a:pt x="142" y="10"/>
                  </a:lnTo>
                  <a:lnTo>
                    <a:pt x="142" y="95"/>
                  </a:lnTo>
                  <a:lnTo>
                    <a:pt x="95" y="95"/>
                  </a:lnTo>
                  <a:lnTo>
                    <a:pt x="95" y="67"/>
                  </a:lnTo>
                  <a:lnTo>
                    <a:pt x="57" y="67"/>
                  </a:lnTo>
                  <a:lnTo>
                    <a:pt x="57" y="95"/>
                  </a:lnTo>
                  <a:lnTo>
                    <a:pt x="10" y="95"/>
                  </a:lnTo>
                  <a:lnTo>
                    <a:pt x="10" y="10"/>
                  </a:lnTo>
                  <a:lnTo>
                    <a:pt x="29" y="10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52" y="104"/>
                  </a:lnTo>
                  <a:lnTo>
                    <a:pt x="152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274"/>
            <p:cNvSpPr>
              <a:spLocks noEditPoints="1"/>
            </p:cNvSpPr>
            <p:nvPr/>
          </p:nvSpPr>
          <p:spPr bwMode="auto">
            <a:xfrm>
              <a:off x="3633788" y="5472113"/>
              <a:ext cx="120650" cy="104775"/>
            </a:xfrm>
            <a:custGeom>
              <a:avLst/>
              <a:gdLst>
                <a:gd name="T0" fmla="*/ 0 w 76"/>
                <a:gd name="T1" fmla="*/ 57 h 66"/>
                <a:gd name="T2" fmla="*/ 0 w 76"/>
                <a:gd name="T3" fmla="*/ 66 h 66"/>
                <a:gd name="T4" fmla="*/ 76 w 76"/>
                <a:gd name="T5" fmla="*/ 66 h 66"/>
                <a:gd name="T6" fmla="*/ 76 w 76"/>
                <a:gd name="T7" fmla="*/ 57 h 66"/>
                <a:gd name="T8" fmla="*/ 76 w 76"/>
                <a:gd name="T9" fmla="*/ 38 h 66"/>
                <a:gd name="T10" fmla="*/ 76 w 76"/>
                <a:gd name="T11" fmla="*/ 0 h 66"/>
                <a:gd name="T12" fmla="*/ 0 w 76"/>
                <a:gd name="T13" fmla="*/ 0 h 66"/>
                <a:gd name="T14" fmla="*/ 0 w 76"/>
                <a:gd name="T15" fmla="*/ 38 h 66"/>
                <a:gd name="T16" fmla="*/ 0 w 76"/>
                <a:gd name="T17" fmla="*/ 57 h 66"/>
                <a:gd name="T18" fmla="*/ 28 w 76"/>
                <a:gd name="T19" fmla="*/ 9 h 66"/>
                <a:gd name="T20" fmla="*/ 28 w 76"/>
                <a:gd name="T21" fmla="*/ 28 h 66"/>
                <a:gd name="T22" fmla="*/ 47 w 76"/>
                <a:gd name="T23" fmla="*/ 28 h 66"/>
                <a:gd name="T24" fmla="*/ 47 w 76"/>
                <a:gd name="T25" fmla="*/ 9 h 66"/>
                <a:gd name="T26" fmla="*/ 57 w 76"/>
                <a:gd name="T27" fmla="*/ 9 h 66"/>
                <a:gd name="T28" fmla="*/ 57 w 76"/>
                <a:gd name="T29" fmla="*/ 57 h 66"/>
                <a:gd name="T30" fmla="*/ 47 w 76"/>
                <a:gd name="T31" fmla="*/ 57 h 66"/>
                <a:gd name="T32" fmla="*/ 47 w 76"/>
                <a:gd name="T33" fmla="*/ 38 h 66"/>
                <a:gd name="T34" fmla="*/ 28 w 76"/>
                <a:gd name="T35" fmla="*/ 38 h 66"/>
                <a:gd name="T36" fmla="*/ 28 w 76"/>
                <a:gd name="T37" fmla="*/ 57 h 66"/>
                <a:gd name="T38" fmla="*/ 19 w 76"/>
                <a:gd name="T39" fmla="*/ 57 h 66"/>
                <a:gd name="T40" fmla="*/ 19 w 76"/>
                <a:gd name="T41" fmla="*/ 9 h 66"/>
                <a:gd name="T42" fmla="*/ 28 w 76"/>
                <a:gd name="T43" fmla="*/ 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" h="66">
                  <a:moveTo>
                    <a:pt x="0" y="57"/>
                  </a:moveTo>
                  <a:lnTo>
                    <a:pt x="0" y="66"/>
                  </a:lnTo>
                  <a:lnTo>
                    <a:pt x="76" y="66"/>
                  </a:lnTo>
                  <a:lnTo>
                    <a:pt x="76" y="57"/>
                  </a:lnTo>
                  <a:lnTo>
                    <a:pt x="76" y="38"/>
                  </a:lnTo>
                  <a:lnTo>
                    <a:pt x="76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0" y="57"/>
                  </a:lnTo>
                  <a:close/>
                  <a:moveTo>
                    <a:pt x="28" y="9"/>
                  </a:moveTo>
                  <a:lnTo>
                    <a:pt x="28" y="28"/>
                  </a:lnTo>
                  <a:lnTo>
                    <a:pt x="47" y="28"/>
                  </a:lnTo>
                  <a:lnTo>
                    <a:pt x="47" y="9"/>
                  </a:lnTo>
                  <a:lnTo>
                    <a:pt x="57" y="9"/>
                  </a:lnTo>
                  <a:lnTo>
                    <a:pt x="57" y="57"/>
                  </a:lnTo>
                  <a:lnTo>
                    <a:pt x="47" y="57"/>
                  </a:lnTo>
                  <a:lnTo>
                    <a:pt x="47" y="38"/>
                  </a:lnTo>
                  <a:lnTo>
                    <a:pt x="28" y="38"/>
                  </a:lnTo>
                  <a:lnTo>
                    <a:pt x="28" y="57"/>
                  </a:lnTo>
                  <a:lnTo>
                    <a:pt x="19" y="57"/>
                  </a:lnTo>
                  <a:lnTo>
                    <a:pt x="19" y="9"/>
                  </a:ln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Rectangle 275"/>
            <p:cNvSpPr>
              <a:spLocks noChangeArrowheads="1"/>
            </p:cNvSpPr>
            <p:nvPr/>
          </p:nvSpPr>
          <p:spPr bwMode="auto">
            <a:xfrm>
              <a:off x="3603626" y="5607051"/>
              <a:ext cx="444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Rectangle 276"/>
            <p:cNvSpPr>
              <a:spLocks noChangeArrowheads="1"/>
            </p:cNvSpPr>
            <p:nvPr/>
          </p:nvSpPr>
          <p:spPr bwMode="auto">
            <a:xfrm>
              <a:off x="3603626" y="5653088"/>
              <a:ext cx="44450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Rectangle 277"/>
            <p:cNvSpPr>
              <a:spLocks noChangeArrowheads="1"/>
            </p:cNvSpPr>
            <p:nvPr/>
          </p:nvSpPr>
          <p:spPr bwMode="auto">
            <a:xfrm>
              <a:off x="3738563" y="5607051"/>
              <a:ext cx="4603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Rectangle 278"/>
            <p:cNvSpPr>
              <a:spLocks noChangeArrowheads="1"/>
            </p:cNvSpPr>
            <p:nvPr/>
          </p:nvSpPr>
          <p:spPr bwMode="auto">
            <a:xfrm>
              <a:off x="3738563" y="5653088"/>
              <a:ext cx="4603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Rectangle 279"/>
            <p:cNvSpPr>
              <a:spLocks noChangeArrowheads="1"/>
            </p:cNvSpPr>
            <p:nvPr/>
          </p:nvSpPr>
          <p:spPr bwMode="auto">
            <a:xfrm>
              <a:off x="3663951" y="5607051"/>
              <a:ext cx="60325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24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71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6CF0A3-73F7-4619-BFD5-4E5632757B87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7" name="Rectángulo 106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8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INFORME TÉCNICO DE SUSTENTO PARA EQUIPOS NUEVOS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" y="1003284"/>
            <a:ext cx="4465483" cy="5779516"/>
          </a:xfrm>
          <a:prstGeom prst="rect">
            <a:avLst/>
          </a:prstGeom>
        </p:spPr>
      </p:pic>
      <p:sp>
        <p:nvSpPr>
          <p:cNvPr id="68" name="TextBox 34"/>
          <p:cNvSpPr txBox="1">
            <a:spLocks noChangeArrowheads="1"/>
          </p:cNvSpPr>
          <p:nvPr/>
        </p:nvSpPr>
        <p:spPr bwMode="auto">
          <a:xfrm>
            <a:off x="6665913" y="2309813"/>
            <a:ext cx="1866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4556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9128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3700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18272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2844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7416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1988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6560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sz="1200" dirty="0" smtClean="0"/>
              <a:t>Potencia de 100 KW, trifásico, </a:t>
            </a:r>
            <a:r>
              <a:rPr lang="es-PE" sz="1200" dirty="0" err="1" smtClean="0"/>
              <a:t>380VAC</a:t>
            </a:r>
            <a:r>
              <a:rPr lang="es-PE" sz="1200" dirty="0" smtClean="0"/>
              <a:t> +</a:t>
            </a:r>
            <a:r>
              <a:rPr lang="es-PE" sz="1200" dirty="0" err="1" smtClean="0"/>
              <a:t>T+N</a:t>
            </a:r>
            <a:endParaRPr lang="id-ID" sz="1200" dirty="0"/>
          </a:p>
        </p:txBody>
      </p:sp>
      <p:sp>
        <p:nvSpPr>
          <p:cNvPr id="69" name="TextBox 27"/>
          <p:cNvSpPr txBox="1"/>
          <p:nvPr/>
        </p:nvSpPr>
        <p:spPr>
          <a:xfrm>
            <a:off x="6665913" y="2085975"/>
            <a:ext cx="815333" cy="288147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Eléctricas</a:t>
            </a:r>
            <a:endParaRPr lang="id-ID" sz="1400" b="1" dirty="0">
              <a:latin typeface="+mj-lt"/>
            </a:endParaRPr>
          </a:p>
        </p:txBody>
      </p:sp>
      <p:sp>
        <p:nvSpPr>
          <p:cNvPr id="70" name="TextBox 34"/>
          <p:cNvSpPr txBox="1">
            <a:spLocks noChangeArrowheads="1"/>
          </p:cNvSpPr>
          <p:nvPr/>
        </p:nvSpPr>
        <p:spPr bwMode="auto">
          <a:xfrm>
            <a:off x="6665913" y="3556000"/>
            <a:ext cx="1866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4556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9128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3700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18272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2844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7416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1988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6560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sz="1200" dirty="0" smtClean="0"/>
              <a:t>Habilitación de puntos de Data</a:t>
            </a:r>
            <a:endParaRPr lang="id-ID" sz="1200" dirty="0"/>
          </a:p>
        </p:txBody>
      </p:sp>
      <p:sp>
        <p:nvSpPr>
          <p:cNvPr id="71" name="TextBox 29"/>
          <p:cNvSpPr txBox="1"/>
          <p:nvPr/>
        </p:nvSpPr>
        <p:spPr>
          <a:xfrm>
            <a:off x="6665913" y="3332163"/>
            <a:ext cx="472868" cy="288147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Data</a:t>
            </a:r>
            <a:endParaRPr lang="id-ID" sz="1400" b="1" dirty="0">
              <a:latin typeface="+mj-lt"/>
            </a:endParaRPr>
          </a:p>
        </p:txBody>
      </p:sp>
      <p:sp>
        <p:nvSpPr>
          <p:cNvPr id="72" name="TextBox 34"/>
          <p:cNvSpPr txBox="1">
            <a:spLocks noChangeArrowheads="1"/>
          </p:cNvSpPr>
          <p:nvPr/>
        </p:nvSpPr>
        <p:spPr bwMode="auto">
          <a:xfrm>
            <a:off x="6665913" y="4911725"/>
            <a:ext cx="1866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4556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9128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3700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18272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2844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7416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1988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6560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sz="1200" dirty="0" smtClean="0"/>
              <a:t>Sistema de puesta a tierra 3 ohm.</a:t>
            </a:r>
            <a:endParaRPr lang="id-ID" sz="1200" dirty="0"/>
          </a:p>
        </p:txBody>
      </p:sp>
      <p:sp>
        <p:nvSpPr>
          <p:cNvPr id="73" name="TextBox 31"/>
          <p:cNvSpPr txBox="1"/>
          <p:nvPr/>
        </p:nvSpPr>
        <p:spPr>
          <a:xfrm>
            <a:off x="6665913" y="4687888"/>
            <a:ext cx="557057" cy="288147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Tierra</a:t>
            </a:r>
            <a:endParaRPr lang="id-ID" sz="1400" b="1" dirty="0">
              <a:latin typeface="+mj-lt"/>
            </a:endParaRPr>
          </a:p>
        </p:txBody>
      </p:sp>
      <p:sp>
        <p:nvSpPr>
          <p:cNvPr id="74" name="TextBox 34"/>
          <p:cNvSpPr txBox="1">
            <a:spLocks noChangeArrowheads="1"/>
          </p:cNvSpPr>
          <p:nvPr/>
        </p:nvSpPr>
        <p:spPr bwMode="auto">
          <a:xfrm>
            <a:off x="9099550" y="2309813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4556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9128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3700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18272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2844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7416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1988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6560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dirty="0" err="1" smtClean="0"/>
              <a:t>Diseñado</a:t>
            </a:r>
            <a:r>
              <a:rPr lang="en-US" sz="1200" dirty="0" smtClean="0"/>
              <a:t> de </a:t>
            </a:r>
            <a:r>
              <a:rPr lang="en-US" sz="1200" dirty="0" err="1" smtClean="0"/>
              <a:t>acuerdo</a:t>
            </a:r>
            <a:r>
              <a:rPr lang="en-US" sz="1200" dirty="0" smtClean="0"/>
              <a:t> a la </a:t>
            </a:r>
            <a:r>
              <a:rPr lang="en-US" sz="1200" dirty="0" err="1" smtClean="0"/>
              <a:t>carga</a:t>
            </a:r>
            <a:r>
              <a:rPr lang="en-US" sz="1200" dirty="0" smtClean="0"/>
              <a:t> </a:t>
            </a:r>
            <a:r>
              <a:rPr lang="en-US" sz="1200" dirty="0" err="1" smtClean="0"/>
              <a:t>térmica</a:t>
            </a:r>
            <a:r>
              <a:rPr lang="en-US" sz="1200" dirty="0" smtClean="0"/>
              <a:t> del </a:t>
            </a:r>
            <a:r>
              <a:rPr lang="en-US" sz="1200" dirty="0" err="1" smtClean="0"/>
              <a:t>ambiente</a:t>
            </a:r>
            <a:endParaRPr lang="id-ID" sz="1200" dirty="0"/>
          </a:p>
        </p:txBody>
      </p:sp>
      <p:sp>
        <p:nvSpPr>
          <p:cNvPr id="75" name="TextBox 33"/>
          <p:cNvSpPr txBox="1"/>
          <p:nvPr/>
        </p:nvSpPr>
        <p:spPr>
          <a:xfrm>
            <a:off x="9099550" y="2085975"/>
            <a:ext cx="1516423" cy="288147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Aire Acondicionado</a:t>
            </a:r>
            <a:endParaRPr lang="id-ID" sz="1400" b="1" dirty="0">
              <a:latin typeface="+mj-lt"/>
            </a:endParaRPr>
          </a:p>
        </p:txBody>
      </p:sp>
      <p:sp>
        <p:nvSpPr>
          <p:cNvPr id="76" name="TextBox 34"/>
          <p:cNvSpPr txBox="1">
            <a:spLocks noChangeArrowheads="1"/>
          </p:cNvSpPr>
          <p:nvPr/>
        </p:nvSpPr>
        <p:spPr bwMode="auto">
          <a:xfrm>
            <a:off x="9099550" y="3482975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4556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9128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3700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18272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2844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7416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1988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6560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dirty="0" err="1" smtClean="0"/>
              <a:t>Protección</a:t>
            </a:r>
            <a:r>
              <a:rPr lang="en-US" sz="1200" dirty="0" smtClean="0"/>
              <a:t> </a:t>
            </a:r>
            <a:r>
              <a:rPr lang="en-US" sz="1200" dirty="0" err="1" smtClean="0"/>
              <a:t>radiológica</a:t>
            </a:r>
            <a:r>
              <a:rPr lang="en-US" sz="1200" dirty="0" smtClean="0"/>
              <a:t> (</a:t>
            </a:r>
            <a:r>
              <a:rPr lang="en-US" sz="1200" dirty="0" err="1" smtClean="0"/>
              <a:t>paredes</a:t>
            </a:r>
            <a:r>
              <a:rPr lang="en-US" sz="1200" dirty="0" smtClean="0"/>
              <a:t>, </a:t>
            </a:r>
            <a:r>
              <a:rPr lang="en-US" sz="1200" dirty="0" err="1" smtClean="0"/>
              <a:t>techo</a:t>
            </a:r>
            <a:r>
              <a:rPr lang="en-US" sz="1200" dirty="0" smtClean="0"/>
              <a:t>, </a:t>
            </a:r>
            <a:r>
              <a:rPr lang="en-US" sz="1200" dirty="0" err="1" smtClean="0"/>
              <a:t>puertas</a:t>
            </a:r>
            <a:r>
              <a:rPr lang="en-US" sz="1200" dirty="0" smtClean="0"/>
              <a:t>, </a:t>
            </a:r>
            <a:r>
              <a:rPr lang="en-US" sz="1200" dirty="0" err="1" smtClean="0"/>
              <a:t>etc</a:t>
            </a:r>
            <a:r>
              <a:rPr lang="en-US" sz="1200" dirty="0" smtClean="0"/>
              <a:t>)</a:t>
            </a:r>
            <a:endParaRPr lang="id-ID" sz="1200" dirty="0"/>
          </a:p>
        </p:txBody>
      </p:sp>
      <p:sp>
        <p:nvSpPr>
          <p:cNvPr id="77" name="TextBox 35"/>
          <p:cNvSpPr txBox="1"/>
          <p:nvPr/>
        </p:nvSpPr>
        <p:spPr>
          <a:xfrm>
            <a:off x="9099550" y="3259138"/>
            <a:ext cx="1201273" cy="288147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Infraestructura</a:t>
            </a:r>
            <a:endParaRPr lang="id-ID" sz="1400" b="1" dirty="0">
              <a:latin typeface="+mj-lt"/>
            </a:endParaRPr>
          </a:p>
        </p:txBody>
      </p:sp>
      <p:sp>
        <p:nvSpPr>
          <p:cNvPr id="78" name="Freeform 48"/>
          <p:cNvSpPr>
            <a:spLocks noEditPoints="1"/>
          </p:cNvSpPr>
          <p:nvPr/>
        </p:nvSpPr>
        <p:spPr bwMode="auto">
          <a:xfrm>
            <a:off x="6324600" y="4786313"/>
            <a:ext cx="328613" cy="328612"/>
          </a:xfrm>
          <a:custGeom>
            <a:avLst/>
            <a:gdLst>
              <a:gd name="T0" fmla="*/ 70 w 80"/>
              <a:gd name="T1" fmla="*/ 11 h 77"/>
              <a:gd name="T2" fmla="*/ 20 w 80"/>
              <a:gd name="T3" fmla="*/ 6 h 77"/>
              <a:gd name="T4" fmla="*/ 9 w 80"/>
              <a:gd name="T5" fmla="*/ 13 h 77"/>
              <a:gd name="T6" fmla="*/ 13 w 80"/>
              <a:gd name="T7" fmla="*/ 67 h 77"/>
              <a:gd name="T8" fmla="*/ 41 w 80"/>
              <a:gd name="T9" fmla="*/ 77 h 77"/>
              <a:gd name="T10" fmla="*/ 70 w 80"/>
              <a:gd name="T11" fmla="*/ 67 h 77"/>
              <a:gd name="T12" fmla="*/ 63 w 80"/>
              <a:gd name="T13" fmla="*/ 48 h 77"/>
              <a:gd name="T14" fmla="*/ 55 w 80"/>
              <a:gd name="T15" fmla="*/ 50 h 77"/>
              <a:gd name="T16" fmla="*/ 49 w 80"/>
              <a:gd name="T17" fmla="*/ 58 h 77"/>
              <a:gd name="T18" fmla="*/ 30 w 80"/>
              <a:gd name="T19" fmla="*/ 53 h 77"/>
              <a:gd name="T20" fmla="*/ 22 w 80"/>
              <a:gd name="T21" fmla="*/ 47 h 77"/>
              <a:gd name="T22" fmla="*/ 28 w 80"/>
              <a:gd name="T23" fmla="*/ 25 h 77"/>
              <a:gd name="T24" fmla="*/ 41 w 80"/>
              <a:gd name="T25" fmla="*/ 17 h 77"/>
              <a:gd name="T26" fmla="*/ 53 w 80"/>
              <a:gd name="T27" fmla="*/ 25 h 77"/>
              <a:gd name="T28" fmla="*/ 59 w 80"/>
              <a:gd name="T29" fmla="*/ 32 h 77"/>
              <a:gd name="T30" fmla="*/ 32 w 80"/>
              <a:gd name="T31" fmla="*/ 61 h 77"/>
              <a:gd name="T32" fmla="*/ 47 w 80"/>
              <a:gd name="T33" fmla="*/ 62 h 77"/>
              <a:gd name="T34" fmla="*/ 11 w 80"/>
              <a:gd name="T35" fmla="*/ 58 h 77"/>
              <a:gd name="T36" fmla="*/ 19 w 80"/>
              <a:gd name="T37" fmla="*/ 28 h 77"/>
              <a:gd name="T38" fmla="*/ 23 w 80"/>
              <a:gd name="T39" fmla="*/ 8 h 77"/>
              <a:gd name="T40" fmla="*/ 52 w 80"/>
              <a:gd name="T41" fmla="*/ 17 h 77"/>
              <a:gd name="T42" fmla="*/ 72 w 80"/>
              <a:gd name="T43" fmla="*/ 20 h 77"/>
              <a:gd name="T44" fmla="*/ 70 w 80"/>
              <a:gd name="T45" fmla="*/ 13 h 77"/>
              <a:gd name="T46" fmla="*/ 71 w 80"/>
              <a:gd name="T47" fmla="*/ 18 h 77"/>
              <a:gd name="T48" fmla="*/ 57 w 80"/>
              <a:gd name="T49" fmla="*/ 26 h 77"/>
              <a:gd name="T50" fmla="*/ 69 w 80"/>
              <a:gd name="T51" fmla="*/ 13 h 77"/>
              <a:gd name="T52" fmla="*/ 68 w 80"/>
              <a:gd name="T53" fmla="*/ 11 h 77"/>
              <a:gd name="T54" fmla="*/ 67 w 80"/>
              <a:gd name="T55" fmla="*/ 12 h 77"/>
              <a:gd name="T56" fmla="*/ 51 w 80"/>
              <a:gd name="T57" fmla="*/ 21 h 77"/>
              <a:gd name="T58" fmla="*/ 63 w 80"/>
              <a:gd name="T59" fmla="*/ 8 h 77"/>
              <a:gd name="T60" fmla="*/ 15 w 80"/>
              <a:gd name="T61" fmla="*/ 9 h 77"/>
              <a:gd name="T62" fmla="*/ 30 w 80"/>
              <a:gd name="T63" fmla="*/ 18 h 77"/>
              <a:gd name="T64" fmla="*/ 32 w 80"/>
              <a:gd name="T65" fmla="*/ 21 h 77"/>
              <a:gd name="T66" fmla="*/ 15 w 80"/>
              <a:gd name="T67" fmla="*/ 11 h 77"/>
              <a:gd name="T68" fmla="*/ 13 w 80"/>
              <a:gd name="T69" fmla="*/ 12 h 77"/>
              <a:gd name="T70" fmla="*/ 15 w 80"/>
              <a:gd name="T71" fmla="*/ 13 h 77"/>
              <a:gd name="T72" fmla="*/ 23 w 80"/>
              <a:gd name="T73" fmla="*/ 29 h 77"/>
              <a:gd name="T74" fmla="*/ 10 w 80"/>
              <a:gd name="T75" fmla="*/ 15 h 77"/>
              <a:gd name="T76" fmla="*/ 11 w 80"/>
              <a:gd name="T77" fmla="*/ 62 h 77"/>
              <a:gd name="T78" fmla="*/ 21 w 80"/>
              <a:gd name="T79" fmla="*/ 50 h 77"/>
              <a:gd name="T80" fmla="*/ 24 w 80"/>
              <a:gd name="T81" fmla="*/ 48 h 77"/>
              <a:gd name="T82" fmla="*/ 15 w 80"/>
              <a:gd name="T83" fmla="*/ 64 h 77"/>
              <a:gd name="T84" fmla="*/ 19 w 80"/>
              <a:gd name="T85" fmla="*/ 70 h 77"/>
              <a:gd name="T86" fmla="*/ 16 w 80"/>
              <a:gd name="T87" fmla="*/ 65 h 77"/>
              <a:gd name="T88" fmla="*/ 28 w 80"/>
              <a:gd name="T89" fmla="*/ 54 h 77"/>
              <a:gd name="T90" fmla="*/ 32 w 80"/>
              <a:gd name="T91" fmla="*/ 57 h 77"/>
              <a:gd name="T92" fmla="*/ 20 w 80"/>
              <a:gd name="T93" fmla="*/ 70 h 77"/>
              <a:gd name="T94" fmla="*/ 65 w 80"/>
              <a:gd name="T95" fmla="*/ 69 h 77"/>
              <a:gd name="T96" fmla="*/ 50 w 80"/>
              <a:gd name="T97" fmla="*/ 56 h 77"/>
              <a:gd name="T98" fmla="*/ 67 w 80"/>
              <a:gd name="T99" fmla="*/ 66 h 77"/>
              <a:gd name="T100" fmla="*/ 72 w 80"/>
              <a:gd name="T101" fmla="*/ 62 h 77"/>
              <a:gd name="T102" fmla="*/ 68 w 80"/>
              <a:gd name="T103" fmla="*/ 63 h 77"/>
              <a:gd name="T104" fmla="*/ 57 w 80"/>
              <a:gd name="T105" fmla="*/ 51 h 77"/>
              <a:gd name="T106" fmla="*/ 60 w 80"/>
              <a:gd name="T107" fmla="*/ 48 h 77"/>
              <a:gd name="T108" fmla="*/ 72 w 80"/>
              <a:gd name="T109" fmla="*/ 61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0" h="77">
                <a:moveTo>
                  <a:pt x="80" y="38"/>
                </a:moveTo>
                <a:cubicBezTo>
                  <a:pt x="80" y="31"/>
                  <a:pt x="78" y="24"/>
                  <a:pt x="74" y="18"/>
                </a:cubicBezTo>
                <a:cubicBezTo>
                  <a:pt x="75" y="17"/>
                  <a:pt x="75" y="15"/>
                  <a:pt x="74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71" y="11"/>
                  <a:pt x="71" y="11"/>
                  <a:pt x="70" y="11"/>
                </a:cubicBezTo>
                <a:cubicBezTo>
                  <a:pt x="70" y="10"/>
                  <a:pt x="70" y="9"/>
                  <a:pt x="69" y="8"/>
                </a:cubicBezTo>
                <a:cubicBezTo>
                  <a:pt x="66" y="6"/>
                  <a:pt x="66" y="6"/>
                  <a:pt x="66" y="6"/>
                </a:cubicBezTo>
                <a:cubicBezTo>
                  <a:pt x="65" y="6"/>
                  <a:pt x="64" y="6"/>
                  <a:pt x="63" y="6"/>
                </a:cubicBezTo>
                <a:cubicBezTo>
                  <a:pt x="56" y="2"/>
                  <a:pt x="49" y="0"/>
                  <a:pt x="41" y="0"/>
                </a:cubicBezTo>
                <a:cubicBezTo>
                  <a:pt x="34" y="0"/>
                  <a:pt x="27" y="2"/>
                  <a:pt x="20" y="6"/>
                </a:cubicBezTo>
                <a:cubicBezTo>
                  <a:pt x="19" y="5"/>
                  <a:pt x="18" y="5"/>
                  <a:pt x="16" y="6"/>
                </a:cubicBezTo>
                <a:cubicBezTo>
                  <a:pt x="14" y="8"/>
                  <a:pt x="14" y="8"/>
                  <a:pt x="14" y="8"/>
                </a:cubicBezTo>
                <a:cubicBezTo>
                  <a:pt x="13" y="8"/>
                  <a:pt x="13" y="9"/>
                  <a:pt x="13" y="10"/>
                </a:cubicBezTo>
                <a:cubicBezTo>
                  <a:pt x="12" y="10"/>
                  <a:pt x="11" y="10"/>
                  <a:pt x="11" y="11"/>
                </a:cubicBezTo>
                <a:cubicBezTo>
                  <a:pt x="9" y="13"/>
                  <a:pt x="9" y="13"/>
                  <a:pt x="9" y="13"/>
                </a:cubicBezTo>
                <a:cubicBezTo>
                  <a:pt x="8" y="15"/>
                  <a:pt x="8" y="16"/>
                  <a:pt x="9" y="17"/>
                </a:cubicBezTo>
                <a:cubicBezTo>
                  <a:pt x="0" y="30"/>
                  <a:pt x="0" y="47"/>
                  <a:pt x="9" y="60"/>
                </a:cubicBezTo>
                <a:cubicBezTo>
                  <a:pt x="8" y="61"/>
                  <a:pt x="8" y="62"/>
                  <a:pt x="9" y="64"/>
                </a:cubicBezTo>
                <a:cubicBezTo>
                  <a:pt x="11" y="66"/>
                  <a:pt x="11" y="66"/>
                  <a:pt x="11" y="66"/>
                </a:cubicBezTo>
                <a:cubicBezTo>
                  <a:pt x="12" y="67"/>
                  <a:pt x="12" y="67"/>
                  <a:pt x="13" y="67"/>
                </a:cubicBezTo>
                <a:cubicBezTo>
                  <a:pt x="13" y="68"/>
                  <a:pt x="14" y="69"/>
                  <a:pt x="14" y="69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2"/>
                  <a:pt x="18" y="72"/>
                  <a:pt x="19" y="72"/>
                </a:cubicBezTo>
                <a:cubicBezTo>
                  <a:pt x="20" y="72"/>
                  <a:pt x="20" y="72"/>
                  <a:pt x="21" y="71"/>
                </a:cubicBezTo>
                <a:cubicBezTo>
                  <a:pt x="27" y="75"/>
                  <a:pt x="34" y="77"/>
                  <a:pt x="41" y="77"/>
                </a:cubicBezTo>
                <a:cubicBezTo>
                  <a:pt x="49" y="77"/>
                  <a:pt x="56" y="75"/>
                  <a:pt x="62" y="71"/>
                </a:cubicBezTo>
                <a:cubicBezTo>
                  <a:pt x="63" y="71"/>
                  <a:pt x="63" y="71"/>
                  <a:pt x="64" y="71"/>
                </a:cubicBezTo>
                <a:cubicBezTo>
                  <a:pt x="65" y="71"/>
                  <a:pt x="65" y="71"/>
                  <a:pt x="66" y="71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8"/>
                  <a:pt x="70" y="67"/>
                  <a:pt x="70" y="67"/>
                </a:cubicBezTo>
                <a:cubicBezTo>
                  <a:pt x="70" y="67"/>
                  <a:pt x="71" y="66"/>
                  <a:pt x="72" y="66"/>
                </a:cubicBezTo>
                <a:cubicBezTo>
                  <a:pt x="74" y="63"/>
                  <a:pt x="74" y="63"/>
                  <a:pt x="74" y="63"/>
                </a:cubicBezTo>
                <a:cubicBezTo>
                  <a:pt x="75" y="62"/>
                  <a:pt x="75" y="60"/>
                  <a:pt x="74" y="59"/>
                </a:cubicBezTo>
                <a:cubicBezTo>
                  <a:pt x="78" y="53"/>
                  <a:pt x="80" y="46"/>
                  <a:pt x="80" y="38"/>
                </a:cubicBezTo>
                <a:close/>
                <a:moveTo>
                  <a:pt x="63" y="48"/>
                </a:moveTo>
                <a:cubicBezTo>
                  <a:pt x="63" y="47"/>
                  <a:pt x="64" y="46"/>
                  <a:pt x="64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75" y="49"/>
                  <a:pt x="74" y="53"/>
                  <a:pt x="71" y="57"/>
                </a:cubicBezTo>
                <a:lnTo>
                  <a:pt x="63" y="48"/>
                </a:lnTo>
                <a:close/>
                <a:moveTo>
                  <a:pt x="55" y="50"/>
                </a:moveTo>
                <a:cubicBezTo>
                  <a:pt x="55" y="50"/>
                  <a:pt x="55" y="51"/>
                  <a:pt x="55" y="52"/>
                </a:cubicBezTo>
                <a:cubicBezTo>
                  <a:pt x="54" y="52"/>
                  <a:pt x="53" y="52"/>
                  <a:pt x="53" y="52"/>
                </a:cubicBezTo>
                <a:cubicBezTo>
                  <a:pt x="50" y="54"/>
                  <a:pt x="50" y="54"/>
                  <a:pt x="50" y="54"/>
                </a:cubicBezTo>
                <a:cubicBezTo>
                  <a:pt x="49" y="54"/>
                  <a:pt x="49" y="55"/>
                  <a:pt x="49" y="56"/>
                </a:cubicBezTo>
                <a:cubicBezTo>
                  <a:pt x="48" y="57"/>
                  <a:pt x="49" y="57"/>
                  <a:pt x="49" y="58"/>
                </a:cubicBezTo>
                <a:cubicBezTo>
                  <a:pt x="47" y="59"/>
                  <a:pt x="44" y="59"/>
                  <a:pt x="41" y="59"/>
                </a:cubicBezTo>
                <a:cubicBezTo>
                  <a:pt x="39" y="59"/>
                  <a:pt x="36" y="59"/>
                  <a:pt x="34" y="58"/>
                </a:cubicBezTo>
                <a:cubicBezTo>
                  <a:pt x="34" y="58"/>
                  <a:pt x="35" y="57"/>
                  <a:pt x="34" y="56"/>
                </a:cubicBezTo>
                <a:cubicBezTo>
                  <a:pt x="34" y="56"/>
                  <a:pt x="34" y="55"/>
                  <a:pt x="33" y="55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52"/>
                  <a:pt x="29" y="52"/>
                  <a:pt x="28" y="52"/>
                </a:cubicBezTo>
                <a:cubicBezTo>
                  <a:pt x="28" y="52"/>
                  <a:pt x="28" y="51"/>
                  <a:pt x="28" y="50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6"/>
                  <a:pt x="23" y="46"/>
                  <a:pt x="22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19" y="42"/>
                  <a:pt x="19" y="36"/>
                  <a:pt x="22" y="30"/>
                </a:cubicBezTo>
                <a:cubicBezTo>
                  <a:pt x="22" y="31"/>
                  <a:pt x="23" y="31"/>
                  <a:pt x="23" y="31"/>
                </a:cubicBezTo>
                <a:cubicBezTo>
                  <a:pt x="24" y="31"/>
                  <a:pt x="25" y="30"/>
                  <a:pt x="25" y="30"/>
                </a:cubicBezTo>
                <a:cubicBezTo>
                  <a:pt x="27" y="27"/>
                  <a:pt x="27" y="27"/>
                  <a:pt x="27" y="27"/>
                </a:cubicBezTo>
                <a:cubicBezTo>
                  <a:pt x="28" y="26"/>
                  <a:pt x="28" y="25"/>
                  <a:pt x="28" y="25"/>
                </a:cubicBezTo>
                <a:cubicBezTo>
                  <a:pt x="28" y="25"/>
                  <a:pt x="29" y="25"/>
                  <a:pt x="30" y="24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2"/>
                  <a:pt x="34" y="21"/>
                  <a:pt x="34" y="20"/>
                </a:cubicBezTo>
                <a:cubicBezTo>
                  <a:pt x="34" y="20"/>
                  <a:pt x="34" y="19"/>
                  <a:pt x="33" y="19"/>
                </a:cubicBezTo>
                <a:cubicBezTo>
                  <a:pt x="36" y="18"/>
                  <a:pt x="38" y="17"/>
                  <a:pt x="41" y="17"/>
                </a:cubicBezTo>
                <a:cubicBezTo>
                  <a:pt x="44" y="17"/>
                  <a:pt x="47" y="18"/>
                  <a:pt x="50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0"/>
                  <a:pt x="49" y="21"/>
                  <a:pt x="49" y="21"/>
                </a:cubicBezTo>
                <a:cubicBezTo>
                  <a:pt x="49" y="22"/>
                  <a:pt x="49" y="23"/>
                  <a:pt x="50" y="23"/>
                </a:cubicBezTo>
                <a:cubicBezTo>
                  <a:pt x="53" y="25"/>
                  <a:pt x="53" y="25"/>
                  <a:pt x="53" y="25"/>
                </a:cubicBezTo>
                <a:cubicBezTo>
                  <a:pt x="53" y="25"/>
                  <a:pt x="54" y="25"/>
                  <a:pt x="55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6"/>
                  <a:pt x="55" y="27"/>
                  <a:pt x="55" y="27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31"/>
                  <a:pt x="59" y="32"/>
                  <a:pt x="59" y="32"/>
                </a:cubicBezTo>
                <a:cubicBezTo>
                  <a:pt x="60" y="32"/>
                  <a:pt x="60" y="32"/>
                  <a:pt x="61" y="31"/>
                </a:cubicBezTo>
                <a:cubicBezTo>
                  <a:pt x="63" y="36"/>
                  <a:pt x="62" y="41"/>
                  <a:pt x="61" y="46"/>
                </a:cubicBezTo>
                <a:cubicBezTo>
                  <a:pt x="59" y="45"/>
                  <a:pt x="58" y="46"/>
                  <a:pt x="57" y="47"/>
                </a:cubicBezTo>
                <a:lnTo>
                  <a:pt x="55" y="50"/>
                </a:lnTo>
                <a:close/>
                <a:moveTo>
                  <a:pt x="32" y="61"/>
                </a:moveTo>
                <a:cubicBezTo>
                  <a:pt x="33" y="61"/>
                  <a:pt x="34" y="61"/>
                  <a:pt x="35" y="62"/>
                </a:cubicBezTo>
                <a:cubicBezTo>
                  <a:pt x="35" y="73"/>
                  <a:pt x="35" y="73"/>
                  <a:pt x="35" y="73"/>
                </a:cubicBezTo>
                <a:cubicBezTo>
                  <a:pt x="31" y="73"/>
                  <a:pt x="27" y="71"/>
                  <a:pt x="23" y="69"/>
                </a:cubicBezTo>
                <a:lnTo>
                  <a:pt x="32" y="61"/>
                </a:lnTo>
                <a:close/>
                <a:moveTo>
                  <a:pt x="47" y="62"/>
                </a:moveTo>
                <a:cubicBezTo>
                  <a:pt x="49" y="61"/>
                  <a:pt x="50" y="61"/>
                  <a:pt x="51" y="60"/>
                </a:cubicBezTo>
                <a:cubicBezTo>
                  <a:pt x="60" y="69"/>
                  <a:pt x="60" y="69"/>
                  <a:pt x="60" y="69"/>
                </a:cubicBezTo>
                <a:cubicBezTo>
                  <a:pt x="56" y="71"/>
                  <a:pt x="52" y="73"/>
                  <a:pt x="47" y="73"/>
                </a:cubicBezTo>
                <a:lnTo>
                  <a:pt x="47" y="62"/>
                </a:lnTo>
                <a:close/>
                <a:moveTo>
                  <a:pt x="11" y="58"/>
                </a:moveTo>
                <a:cubicBezTo>
                  <a:pt x="9" y="53"/>
                  <a:pt x="7" y="49"/>
                  <a:pt x="6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6"/>
                  <a:pt x="19" y="48"/>
                  <a:pt x="20" y="49"/>
                </a:cubicBezTo>
                <a:lnTo>
                  <a:pt x="11" y="58"/>
                </a:lnTo>
                <a:close/>
                <a:moveTo>
                  <a:pt x="19" y="28"/>
                </a:moveTo>
                <a:cubicBezTo>
                  <a:pt x="19" y="29"/>
                  <a:pt x="18" y="31"/>
                  <a:pt x="18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7" y="28"/>
                  <a:pt x="8" y="24"/>
                  <a:pt x="11" y="20"/>
                </a:cubicBezTo>
                <a:lnTo>
                  <a:pt x="19" y="28"/>
                </a:lnTo>
                <a:close/>
                <a:moveTo>
                  <a:pt x="23" y="8"/>
                </a:moveTo>
                <a:cubicBezTo>
                  <a:pt x="26" y="6"/>
                  <a:pt x="31" y="4"/>
                  <a:pt x="35" y="3"/>
                </a:cubicBezTo>
                <a:cubicBezTo>
                  <a:pt x="35" y="15"/>
                  <a:pt x="35" y="15"/>
                  <a:pt x="35" y="15"/>
                </a:cubicBezTo>
                <a:cubicBezTo>
                  <a:pt x="34" y="15"/>
                  <a:pt x="32" y="16"/>
                  <a:pt x="31" y="16"/>
                </a:cubicBezTo>
                <a:lnTo>
                  <a:pt x="23" y="8"/>
                </a:lnTo>
                <a:close/>
                <a:moveTo>
                  <a:pt x="52" y="17"/>
                </a:moveTo>
                <a:cubicBezTo>
                  <a:pt x="50" y="16"/>
                  <a:pt x="49" y="15"/>
                  <a:pt x="47" y="15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4"/>
                  <a:pt x="56" y="6"/>
                  <a:pt x="60" y="8"/>
                </a:cubicBezTo>
                <a:lnTo>
                  <a:pt x="52" y="17"/>
                </a:lnTo>
                <a:close/>
                <a:moveTo>
                  <a:pt x="72" y="20"/>
                </a:moveTo>
                <a:cubicBezTo>
                  <a:pt x="74" y="24"/>
                  <a:pt x="75" y="28"/>
                  <a:pt x="76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1"/>
                  <a:pt x="64" y="30"/>
                  <a:pt x="63" y="29"/>
                </a:cubicBezTo>
                <a:lnTo>
                  <a:pt x="72" y="20"/>
                </a:lnTo>
                <a:close/>
                <a:moveTo>
                  <a:pt x="70" y="13"/>
                </a:moveTo>
                <a:cubicBezTo>
                  <a:pt x="72" y="15"/>
                  <a:pt x="72" y="15"/>
                  <a:pt x="72" y="15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7"/>
                  <a:pt x="73" y="17"/>
                  <a:pt x="72" y="17"/>
                </a:cubicBezTo>
                <a:cubicBezTo>
                  <a:pt x="71" y="18"/>
                  <a:pt x="71" y="18"/>
                  <a:pt x="71" y="18"/>
                </a:cubicBezTo>
                <a:cubicBezTo>
                  <a:pt x="62" y="28"/>
                  <a:pt x="62" y="28"/>
                  <a:pt x="62" y="28"/>
                </a:cubicBezTo>
                <a:cubicBezTo>
                  <a:pt x="60" y="29"/>
                  <a:pt x="60" y="29"/>
                  <a:pt x="60" y="29"/>
                </a:cubicBezTo>
                <a:cubicBezTo>
                  <a:pt x="60" y="30"/>
                  <a:pt x="60" y="30"/>
                  <a:pt x="60" y="30"/>
                </a:cubicBezTo>
                <a:cubicBezTo>
                  <a:pt x="59" y="30"/>
                  <a:pt x="59" y="30"/>
                  <a:pt x="59" y="29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8" y="23"/>
                  <a:pt x="58" y="23"/>
                  <a:pt x="58" y="23"/>
                </a:cubicBezTo>
                <a:cubicBezTo>
                  <a:pt x="69" y="13"/>
                  <a:pt x="69" y="13"/>
                  <a:pt x="69" y="13"/>
                </a:cubicBezTo>
                <a:cubicBezTo>
                  <a:pt x="69" y="13"/>
                  <a:pt x="70" y="12"/>
                  <a:pt x="70" y="12"/>
                </a:cubicBezTo>
                <a:cubicBezTo>
                  <a:pt x="70" y="12"/>
                  <a:pt x="70" y="13"/>
                  <a:pt x="70" y="13"/>
                </a:cubicBezTo>
                <a:close/>
                <a:moveTo>
                  <a:pt x="65" y="8"/>
                </a:moveTo>
                <a:cubicBezTo>
                  <a:pt x="68" y="10"/>
                  <a:pt x="68" y="10"/>
                  <a:pt x="68" y="10"/>
                </a:cubicBezTo>
                <a:cubicBezTo>
                  <a:pt x="68" y="10"/>
                  <a:pt x="68" y="10"/>
                  <a:pt x="68" y="11"/>
                </a:cubicBezTo>
                <a:cubicBezTo>
                  <a:pt x="68" y="11"/>
                  <a:pt x="68" y="11"/>
                  <a:pt x="68" y="11"/>
                </a:cubicBezTo>
                <a:cubicBezTo>
                  <a:pt x="68" y="11"/>
                  <a:pt x="68" y="11"/>
                  <a:pt x="68" y="11"/>
                </a:cubicBezTo>
                <a:cubicBezTo>
                  <a:pt x="68" y="11"/>
                  <a:pt x="68" y="11"/>
                  <a:pt x="68" y="11"/>
                </a:cubicBezTo>
                <a:cubicBezTo>
                  <a:pt x="67" y="12"/>
                  <a:pt x="67" y="12"/>
                  <a:pt x="67" y="12"/>
                </a:cubicBezTo>
                <a:cubicBezTo>
                  <a:pt x="67" y="12"/>
                  <a:pt x="67" y="12"/>
                  <a:pt x="67" y="12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24"/>
                  <a:pt x="55" y="24"/>
                  <a:pt x="54" y="23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63" y="9"/>
                  <a:pt x="63" y="9"/>
                  <a:pt x="63" y="9"/>
                </a:cubicBezTo>
                <a:cubicBezTo>
                  <a:pt x="63" y="9"/>
                  <a:pt x="63" y="9"/>
                  <a:pt x="63" y="9"/>
                </a:cubicBezTo>
                <a:cubicBezTo>
                  <a:pt x="63" y="8"/>
                  <a:pt x="63" y="8"/>
                  <a:pt x="63" y="8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5" y="8"/>
                  <a:pt x="65" y="8"/>
                </a:cubicBezTo>
                <a:cubicBezTo>
                  <a:pt x="65" y="8"/>
                  <a:pt x="65" y="8"/>
                  <a:pt x="65" y="8"/>
                </a:cubicBezTo>
                <a:cubicBezTo>
                  <a:pt x="65" y="8"/>
                  <a:pt x="65" y="8"/>
                  <a:pt x="65" y="8"/>
                </a:cubicBezTo>
                <a:close/>
                <a:moveTo>
                  <a:pt x="15" y="9"/>
                </a:moveTo>
                <a:cubicBezTo>
                  <a:pt x="18" y="7"/>
                  <a:pt x="18" y="7"/>
                  <a:pt x="18" y="7"/>
                </a:cubicBezTo>
                <a:cubicBezTo>
                  <a:pt x="18" y="7"/>
                  <a:pt x="18" y="7"/>
                  <a:pt x="18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20"/>
                  <a:pt x="32" y="20"/>
                  <a:pt x="32" y="21"/>
                </a:cubicBezTo>
                <a:cubicBezTo>
                  <a:pt x="29" y="23"/>
                  <a:pt x="29" y="23"/>
                  <a:pt x="29" y="23"/>
                </a:cubicBezTo>
                <a:cubicBezTo>
                  <a:pt x="28" y="23"/>
                  <a:pt x="27" y="23"/>
                  <a:pt x="27" y="2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0"/>
                  <a:pt x="15" y="10"/>
                  <a:pt x="15" y="10"/>
                </a:cubicBezTo>
                <a:cubicBezTo>
                  <a:pt x="15" y="10"/>
                  <a:pt x="15" y="9"/>
                  <a:pt x="15" y="9"/>
                </a:cubicBezTo>
                <a:close/>
                <a:moveTo>
                  <a:pt x="10" y="15"/>
                </a:move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3" y="12"/>
                  <a:pt x="13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3" y="12"/>
                  <a:pt x="13" y="12"/>
                  <a:pt x="14" y="12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3"/>
                  <a:pt x="15" y="13"/>
                  <a:pt x="15" y="13"/>
                </a:cubicBezTo>
                <a:cubicBezTo>
                  <a:pt x="25" y="24"/>
                  <a:pt x="25" y="24"/>
                  <a:pt x="25" y="24"/>
                </a:cubicBezTo>
                <a:cubicBezTo>
                  <a:pt x="26" y="24"/>
                  <a:pt x="25" y="24"/>
                  <a:pt x="26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26" y="25"/>
                  <a:pt x="26" y="25"/>
                  <a:pt x="25" y="2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11" y="17"/>
                  <a:pt x="11" y="17"/>
                  <a:pt x="11" y="17"/>
                </a:cubicBezTo>
                <a:cubicBezTo>
                  <a:pt x="11" y="17"/>
                  <a:pt x="11" y="17"/>
                  <a:pt x="11" y="17"/>
                </a:cubicBezTo>
                <a:cubicBezTo>
                  <a:pt x="10" y="16"/>
                  <a:pt x="10" y="16"/>
                  <a:pt x="10" y="16"/>
                </a:cubicBezTo>
                <a:cubicBezTo>
                  <a:pt x="10" y="16"/>
                  <a:pt x="10" y="16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lose/>
                <a:moveTo>
                  <a:pt x="13" y="65"/>
                </a:moveTo>
                <a:cubicBezTo>
                  <a:pt x="11" y="62"/>
                  <a:pt x="11" y="62"/>
                  <a:pt x="11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0" y="62"/>
                  <a:pt x="10" y="62"/>
                  <a:pt x="10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50"/>
                  <a:pt x="21" y="50"/>
                  <a:pt x="21" y="50"/>
                </a:cubicBezTo>
                <a:cubicBezTo>
                  <a:pt x="23" y="49"/>
                  <a:pt x="23" y="49"/>
                  <a:pt x="23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4" y="48"/>
                  <a:pt x="24" y="48"/>
                  <a:pt x="24" y="48"/>
                </a:cubicBezTo>
                <a:cubicBezTo>
                  <a:pt x="26" y="51"/>
                  <a:pt x="26" y="51"/>
                  <a:pt x="26" y="51"/>
                </a:cubicBezTo>
                <a:cubicBezTo>
                  <a:pt x="26" y="52"/>
                  <a:pt x="26" y="53"/>
                  <a:pt x="26" y="53"/>
                </a:cubicBezTo>
                <a:cubicBezTo>
                  <a:pt x="25" y="54"/>
                  <a:pt x="25" y="54"/>
                  <a:pt x="25" y="5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5"/>
                  <a:pt x="14" y="65"/>
                  <a:pt x="14" y="65"/>
                </a:cubicBezTo>
                <a:cubicBezTo>
                  <a:pt x="14" y="65"/>
                  <a:pt x="14" y="65"/>
                  <a:pt x="13" y="65"/>
                </a:cubicBezTo>
                <a:cubicBezTo>
                  <a:pt x="13" y="65"/>
                  <a:pt x="13" y="65"/>
                  <a:pt x="13" y="65"/>
                </a:cubicBezTo>
                <a:cubicBezTo>
                  <a:pt x="13" y="65"/>
                  <a:pt x="13" y="65"/>
                  <a:pt x="13" y="65"/>
                </a:cubicBezTo>
                <a:close/>
                <a:moveTo>
                  <a:pt x="19" y="70"/>
                </a:moveTo>
                <a:cubicBezTo>
                  <a:pt x="18" y="70"/>
                  <a:pt x="18" y="70"/>
                  <a:pt x="18" y="70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7"/>
                  <a:pt x="15" y="67"/>
                  <a:pt x="15" y="66"/>
                </a:cubicBezTo>
                <a:cubicBezTo>
                  <a:pt x="16" y="65"/>
                  <a:pt x="16" y="65"/>
                  <a:pt x="16" y="65"/>
                </a:cubicBezTo>
                <a:cubicBezTo>
                  <a:pt x="26" y="56"/>
                  <a:pt x="26" y="56"/>
                  <a:pt x="26" y="56"/>
                </a:cubicBezTo>
                <a:cubicBezTo>
                  <a:pt x="27" y="55"/>
                  <a:pt x="27" y="55"/>
                  <a:pt x="27" y="55"/>
                </a:cubicBezTo>
                <a:cubicBezTo>
                  <a:pt x="27" y="55"/>
                  <a:pt x="27" y="55"/>
                  <a:pt x="28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4"/>
                  <a:pt x="29" y="54"/>
                  <a:pt x="29" y="55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1" y="58"/>
                  <a:pt x="31" y="58"/>
                  <a:pt x="31" y="58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0" y="70"/>
                  <a:pt x="20" y="70"/>
                  <a:pt x="20" y="70"/>
                </a:cubicBezTo>
                <a:cubicBezTo>
                  <a:pt x="20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lose/>
                <a:moveTo>
                  <a:pt x="67" y="67"/>
                </a:moveTo>
                <a:cubicBezTo>
                  <a:pt x="65" y="69"/>
                  <a:pt x="65" y="69"/>
                  <a:pt x="65" y="69"/>
                </a:cubicBezTo>
                <a:cubicBezTo>
                  <a:pt x="65" y="69"/>
                  <a:pt x="64" y="69"/>
                  <a:pt x="64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3" y="69"/>
                  <a:pt x="63" y="69"/>
                  <a:pt x="63" y="69"/>
                </a:cubicBezTo>
                <a:cubicBezTo>
                  <a:pt x="51" y="57"/>
                  <a:pt x="51" y="57"/>
                  <a:pt x="51" y="57"/>
                </a:cubicBezTo>
                <a:cubicBezTo>
                  <a:pt x="51" y="56"/>
                  <a:pt x="50" y="56"/>
                  <a:pt x="50" y="56"/>
                </a:cubicBezTo>
                <a:cubicBezTo>
                  <a:pt x="50" y="56"/>
                  <a:pt x="51" y="56"/>
                  <a:pt x="51" y="56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54"/>
                  <a:pt x="54" y="54"/>
                  <a:pt x="55" y="54"/>
                </a:cubicBezTo>
                <a:cubicBezTo>
                  <a:pt x="55" y="54"/>
                  <a:pt x="55" y="54"/>
                  <a:pt x="56" y="54"/>
                </a:cubicBezTo>
                <a:cubicBezTo>
                  <a:pt x="67" y="66"/>
                  <a:pt x="67" y="66"/>
                  <a:pt x="67" y="66"/>
                </a:cubicBez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6"/>
                  <a:pt x="68" y="66"/>
                </a:cubicBezTo>
                <a:cubicBezTo>
                  <a:pt x="68" y="67"/>
                  <a:pt x="68" y="67"/>
                  <a:pt x="67" y="67"/>
                </a:cubicBezTo>
                <a:close/>
                <a:moveTo>
                  <a:pt x="72" y="62"/>
                </a:moveTo>
                <a:cubicBezTo>
                  <a:pt x="70" y="64"/>
                  <a:pt x="70" y="64"/>
                  <a:pt x="70" y="64"/>
                </a:cubicBezTo>
                <a:cubicBezTo>
                  <a:pt x="70" y="65"/>
                  <a:pt x="70" y="65"/>
                  <a:pt x="69" y="65"/>
                </a:cubicBezTo>
                <a:cubicBezTo>
                  <a:pt x="69" y="65"/>
                  <a:pt x="69" y="65"/>
                  <a:pt x="69" y="65"/>
                </a:cubicBezTo>
                <a:cubicBezTo>
                  <a:pt x="69" y="65"/>
                  <a:pt x="69" y="65"/>
                  <a:pt x="69" y="6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2"/>
                  <a:pt x="56" y="51"/>
                  <a:pt x="57" y="51"/>
                </a:cubicBezTo>
                <a:cubicBezTo>
                  <a:pt x="59" y="48"/>
                  <a:pt x="59" y="48"/>
                  <a:pt x="59" y="48"/>
                </a:cubicBezTo>
                <a:cubicBezTo>
                  <a:pt x="59" y="48"/>
                  <a:pt x="59" y="47"/>
                  <a:pt x="59" y="47"/>
                </a:cubicBezTo>
                <a:cubicBezTo>
                  <a:pt x="59" y="47"/>
                  <a:pt x="60" y="48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49"/>
                  <a:pt x="61" y="49"/>
                  <a:pt x="61" y="49"/>
                </a:cubicBezTo>
                <a:cubicBezTo>
                  <a:pt x="72" y="60"/>
                  <a:pt x="72" y="60"/>
                  <a:pt x="72" y="60"/>
                </a:cubicBezTo>
                <a:cubicBezTo>
                  <a:pt x="72" y="60"/>
                  <a:pt x="72" y="61"/>
                  <a:pt x="72" y="61"/>
                </a:cubicBezTo>
                <a:cubicBezTo>
                  <a:pt x="72" y="61"/>
                  <a:pt x="72" y="61"/>
                  <a:pt x="72" y="61"/>
                </a:cubicBezTo>
                <a:cubicBezTo>
                  <a:pt x="72" y="61"/>
                  <a:pt x="72" y="62"/>
                  <a:pt x="72" y="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3" name="TextBox 47"/>
          <p:cNvSpPr txBox="1">
            <a:spLocks noChangeArrowheads="1"/>
          </p:cNvSpPr>
          <p:nvPr/>
        </p:nvSpPr>
        <p:spPr bwMode="auto">
          <a:xfrm>
            <a:off x="9109075" y="4911725"/>
            <a:ext cx="18669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marL="4556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marL="9128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marL="13700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1827213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2844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7416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1988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656013" indent="-228600" defTabSz="912813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sz="1200" dirty="0" smtClean="0"/>
              <a:t>Piso de sala de exámenes para soportar el </a:t>
            </a:r>
            <a:r>
              <a:rPr lang="es-PE" sz="1200" dirty="0" err="1" smtClean="0"/>
              <a:t>Gantry</a:t>
            </a:r>
            <a:r>
              <a:rPr lang="es-PE" sz="1200" dirty="0" smtClean="0"/>
              <a:t> y mesa del paciente, aprox. 2600 Kg.</a:t>
            </a:r>
            <a:endParaRPr lang="id-ID" sz="1200" dirty="0"/>
          </a:p>
        </p:txBody>
      </p:sp>
      <p:sp>
        <p:nvSpPr>
          <p:cNvPr id="84" name="TextBox 48"/>
          <p:cNvSpPr txBox="1"/>
          <p:nvPr/>
        </p:nvSpPr>
        <p:spPr>
          <a:xfrm>
            <a:off x="9109075" y="4687888"/>
            <a:ext cx="942804" cy="288147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Estructuras</a:t>
            </a:r>
            <a:endParaRPr lang="id-ID" sz="1400" b="1" dirty="0">
              <a:latin typeface="+mj-lt"/>
            </a:endParaRPr>
          </a:p>
        </p:txBody>
      </p:sp>
      <p:sp>
        <p:nvSpPr>
          <p:cNvPr id="86" name="Freeform 163"/>
          <p:cNvSpPr>
            <a:spLocks/>
          </p:cNvSpPr>
          <p:nvPr/>
        </p:nvSpPr>
        <p:spPr bwMode="auto">
          <a:xfrm>
            <a:off x="6354546" y="3427074"/>
            <a:ext cx="255804" cy="385616"/>
          </a:xfrm>
          <a:custGeom>
            <a:avLst/>
            <a:gdLst>
              <a:gd name="T0" fmla="*/ 77 w 80"/>
              <a:gd name="T1" fmla="*/ 20 h 120"/>
              <a:gd name="T2" fmla="*/ 67 w 80"/>
              <a:gd name="T3" fmla="*/ 20 h 120"/>
              <a:gd name="T4" fmla="*/ 64 w 80"/>
              <a:gd name="T5" fmla="*/ 24 h 120"/>
              <a:gd name="T6" fmla="*/ 64 w 80"/>
              <a:gd name="T7" fmla="*/ 32 h 120"/>
              <a:gd name="T8" fmla="*/ 67 w 80"/>
              <a:gd name="T9" fmla="*/ 36 h 120"/>
              <a:gd name="T10" fmla="*/ 68 w 80"/>
              <a:gd name="T11" fmla="*/ 36 h 120"/>
              <a:gd name="T12" fmla="*/ 52 w 80"/>
              <a:gd name="T13" fmla="*/ 56 h 120"/>
              <a:gd name="T14" fmla="*/ 44 w 80"/>
              <a:gd name="T15" fmla="*/ 60 h 120"/>
              <a:gd name="T16" fmla="*/ 44 w 80"/>
              <a:gd name="T17" fmla="*/ 21 h 120"/>
              <a:gd name="T18" fmla="*/ 56 w 80"/>
              <a:gd name="T19" fmla="*/ 21 h 120"/>
              <a:gd name="T20" fmla="*/ 40 w 80"/>
              <a:gd name="T21" fmla="*/ 0 h 120"/>
              <a:gd name="T22" fmla="*/ 24 w 80"/>
              <a:gd name="T23" fmla="*/ 21 h 120"/>
              <a:gd name="T24" fmla="*/ 36 w 80"/>
              <a:gd name="T25" fmla="*/ 21 h 120"/>
              <a:gd name="T26" fmla="*/ 36 w 80"/>
              <a:gd name="T27" fmla="*/ 75 h 120"/>
              <a:gd name="T28" fmla="*/ 29 w 80"/>
              <a:gd name="T29" fmla="*/ 71 h 120"/>
              <a:gd name="T30" fmla="*/ 12 w 80"/>
              <a:gd name="T31" fmla="*/ 51 h 120"/>
              <a:gd name="T32" fmla="*/ 16 w 80"/>
              <a:gd name="T33" fmla="*/ 46 h 120"/>
              <a:gd name="T34" fmla="*/ 8 w 80"/>
              <a:gd name="T35" fmla="*/ 40 h 120"/>
              <a:gd name="T36" fmla="*/ 0 w 80"/>
              <a:gd name="T37" fmla="*/ 46 h 120"/>
              <a:gd name="T38" fmla="*/ 4 w 80"/>
              <a:gd name="T39" fmla="*/ 51 h 120"/>
              <a:gd name="T40" fmla="*/ 25 w 80"/>
              <a:gd name="T41" fmla="*/ 78 h 120"/>
              <a:gd name="T42" fmla="*/ 36 w 80"/>
              <a:gd name="T43" fmla="*/ 88 h 120"/>
              <a:gd name="T44" fmla="*/ 36 w 80"/>
              <a:gd name="T45" fmla="*/ 97 h 120"/>
              <a:gd name="T46" fmla="*/ 28 w 80"/>
              <a:gd name="T47" fmla="*/ 108 h 120"/>
              <a:gd name="T48" fmla="*/ 40 w 80"/>
              <a:gd name="T49" fmla="*/ 120 h 120"/>
              <a:gd name="T50" fmla="*/ 52 w 80"/>
              <a:gd name="T51" fmla="*/ 108 h 120"/>
              <a:gd name="T52" fmla="*/ 44 w 80"/>
              <a:gd name="T53" fmla="*/ 97 h 120"/>
              <a:gd name="T54" fmla="*/ 44 w 80"/>
              <a:gd name="T55" fmla="*/ 74 h 120"/>
              <a:gd name="T56" fmla="*/ 56 w 80"/>
              <a:gd name="T57" fmla="*/ 63 h 120"/>
              <a:gd name="T58" fmla="*/ 76 w 80"/>
              <a:gd name="T59" fmla="*/ 36 h 120"/>
              <a:gd name="T60" fmla="*/ 77 w 80"/>
              <a:gd name="T61" fmla="*/ 36 h 120"/>
              <a:gd name="T62" fmla="*/ 80 w 80"/>
              <a:gd name="T63" fmla="*/ 32 h 120"/>
              <a:gd name="T64" fmla="*/ 80 w 80"/>
              <a:gd name="T65" fmla="*/ 24 h 120"/>
              <a:gd name="T66" fmla="*/ 77 w 80"/>
              <a:gd name="T67" fmla="*/ 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120">
                <a:moveTo>
                  <a:pt x="77" y="20"/>
                </a:moveTo>
                <a:cubicBezTo>
                  <a:pt x="67" y="20"/>
                  <a:pt x="67" y="20"/>
                  <a:pt x="67" y="20"/>
                </a:cubicBezTo>
                <a:cubicBezTo>
                  <a:pt x="65" y="20"/>
                  <a:pt x="64" y="22"/>
                  <a:pt x="64" y="24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4"/>
                  <a:pt x="65" y="36"/>
                  <a:pt x="67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8" y="47"/>
                  <a:pt x="60" y="51"/>
                  <a:pt x="52" y="56"/>
                </a:cubicBezTo>
                <a:cubicBezTo>
                  <a:pt x="49" y="57"/>
                  <a:pt x="46" y="59"/>
                  <a:pt x="44" y="60"/>
                </a:cubicBezTo>
                <a:cubicBezTo>
                  <a:pt x="44" y="21"/>
                  <a:pt x="44" y="21"/>
                  <a:pt x="44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21"/>
                  <a:pt x="24" y="21"/>
                  <a:pt x="24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6" y="75"/>
                  <a:pt x="36" y="75"/>
                  <a:pt x="36" y="75"/>
                </a:cubicBezTo>
                <a:cubicBezTo>
                  <a:pt x="34" y="73"/>
                  <a:pt x="31" y="72"/>
                  <a:pt x="29" y="71"/>
                </a:cubicBezTo>
                <a:cubicBezTo>
                  <a:pt x="21" y="66"/>
                  <a:pt x="13" y="62"/>
                  <a:pt x="12" y="51"/>
                </a:cubicBezTo>
                <a:cubicBezTo>
                  <a:pt x="14" y="50"/>
                  <a:pt x="16" y="48"/>
                  <a:pt x="16" y="46"/>
                </a:cubicBezTo>
                <a:cubicBezTo>
                  <a:pt x="16" y="43"/>
                  <a:pt x="12" y="40"/>
                  <a:pt x="8" y="40"/>
                </a:cubicBezTo>
                <a:cubicBezTo>
                  <a:pt x="4" y="40"/>
                  <a:pt x="0" y="43"/>
                  <a:pt x="0" y="46"/>
                </a:cubicBezTo>
                <a:cubicBezTo>
                  <a:pt x="0" y="48"/>
                  <a:pt x="2" y="50"/>
                  <a:pt x="4" y="51"/>
                </a:cubicBezTo>
                <a:cubicBezTo>
                  <a:pt x="6" y="67"/>
                  <a:pt x="17" y="73"/>
                  <a:pt x="25" y="78"/>
                </a:cubicBezTo>
                <a:cubicBezTo>
                  <a:pt x="32" y="81"/>
                  <a:pt x="36" y="84"/>
                  <a:pt x="36" y="88"/>
                </a:cubicBezTo>
                <a:cubicBezTo>
                  <a:pt x="36" y="97"/>
                  <a:pt x="36" y="97"/>
                  <a:pt x="36" y="97"/>
                </a:cubicBezTo>
                <a:cubicBezTo>
                  <a:pt x="31" y="98"/>
                  <a:pt x="28" y="103"/>
                  <a:pt x="28" y="108"/>
                </a:cubicBezTo>
                <a:cubicBezTo>
                  <a:pt x="28" y="115"/>
                  <a:pt x="33" y="120"/>
                  <a:pt x="40" y="120"/>
                </a:cubicBezTo>
                <a:cubicBezTo>
                  <a:pt x="47" y="120"/>
                  <a:pt x="52" y="115"/>
                  <a:pt x="52" y="108"/>
                </a:cubicBezTo>
                <a:cubicBezTo>
                  <a:pt x="52" y="103"/>
                  <a:pt x="49" y="98"/>
                  <a:pt x="44" y="97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69"/>
                  <a:pt x="48" y="67"/>
                  <a:pt x="56" y="63"/>
                </a:cubicBezTo>
                <a:cubicBezTo>
                  <a:pt x="65" y="58"/>
                  <a:pt x="76" y="52"/>
                  <a:pt x="76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9" y="36"/>
                  <a:pt x="80" y="34"/>
                  <a:pt x="80" y="32"/>
                </a:cubicBezTo>
                <a:cubicBezTo>
                  <a:pt x="80" y="24"/>
                  <a:pt x="80" y="24"/>
                  <a:pt x="80" y="24"/>
                </a:cubicBezTo>
                <a:cubicBezTo>
                  <a:pt x="80" y="22"/>
                  <a:pt x="79" y="20"/>
                  <a:pt x="77" y="20"/>
                </a:cubicBezTo>
                <a:close/>
              </a:path>
            </a:pathLst>
          </a:custGeom>
          <a:solidFill>
            <a:srgbClr val="ED7D3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7" name="Freeform 8"/>
          <p:cNvSpPr>
            <a:spLocks noEditPoints="1"/>
          </p:cNvSpPr>
          <p:nvPr/>
        </p:nvSpPr>
        <p:spPr bwMode="auto">
          <a:xfrm>
            <a:off x="8856662" y="2169334"/>
            <a:ext cx="184150" cy="409575"/>
          </a:xfrm>
          <a:custGeom>
            <a:avLst/>
            <a:gdLst>
              <a:gd name="T0" fmla="*/ 37 w 49"/>
              <a:gd name="T1" fmla="*/ 64 h 109"/>
              <a:gd name="T2" fmla="*/ 46 w 49"/>
              <a:gd name="T3" fmla="*/ 73 h 109"/>
              <a:gd name="T4" fmla="*/ 49 w 49"/>
              <a:gd name="T5" fmla="*/ 85 h 109"/>
              <a:gd name="T6" fmla="*/ 42 w 49"/>
              <a:gd name="T7" fmla="*/ 102 h 109"/>
              <a:gd name="T8" fmla="*/ 24 w 49"/>
              <a:gd name="T9" fmla="*/ 109 h 109"/>
              <a:gd name="T10" fmla="*/ 7 w 49"/>
              <a:gd name="T11" fmla="*/ 102 h 109"/>
              <a:gd name="T12" fmla="*/ 0 w 49"/>
              <a:gd name="T13" fmla="*/ 85 h 109"/>
              <a:gd name="T14" fmla="*/ 3 w 49"/>
              <a:gd name="T15" fmla="*/ 72 h 109"/>
              <a:gd name="T16" fmla="*/ 13 w 49"/>
              <a:gd name="T17" fmla="*/ 63 h 109"/>
              <a:gd name="T18" fmla="*/ 13 w 49"/>
              <a:gd name="T19" fmla="*/ 12 h 109"/>
              <a:gd name="T20" fmla="*/ 16 w 49"/>
              <a:gd name="T21" fmla="*/ 4 h 109"/>
              <a:gd name="T22" fmla="*/ 25 w 49"/>
              <a:gd name="T23" fmla="*/ 0 h 109"/>
              <a:gd name="T24" fmla="*/ 33 w 49"/>
              <a:gd name="T25" fmla="*/ 4 h 109"/>
              <a:gd name="T26" fmla="*/ 37 w 49"/>
              <a:gd name="T27" fmla="*/ 12 h 109"/>
              <a:gd name="T28" fmla="*/ 37 w 49"/>
              <a:gd name="T29" fmla="*/ 64 h 109"/>
              <a:gd name="T30" fmla="*/ 10 w 49"/>
              <a:gd name="T31" fmla="*/ 99 h 109"/>
              <a:gd name="T32" fmla="*/ 25 w 49"/>
              <a:gd name="T33" fmla="*/ 105 h 109"/>
              <a:gd name="T34" fmla="*/ 39 w 49"/>
              <a:gd name="T35" fmla="*/ 99 h 109"/>
              <a:gd name="T36" fmla="*/ 45 w 49"/>
              <a:gd name="T37" fmla="*/ 85 h 109"/>
              <a:gd name="T38" fmla="*/ 42 w 49"/>
              <a:gd name="T39" fmla="*/ 75 h 109"/>
              <a:gd name="T40" fmla="*/ 35 w 49"/>
              <a:gd name="T41" fmla="*/ 67 h 109"/>
              <a:gd name="T42" fmla="*/ 33 w 49"/>
              <a:gd name="T43" fmla="*/ 66 h 109"/>
              <a:gd name="T44" fmla="*/ 33 w 49"/>
              <a:gd name="T45" fmla="*/ 12 h 109"/>
              <a:gd name="T46" fmla="*/ 31 w 49"/>
              <a:gd name="T47" fmla="*/ 7 h 109"/>
              <a:gd name="T48" fmla="*/ 25 w 49"/>
              <a:gd name="T49" fmla="*/ 4 h 109"/>
              <a:gd name="T50" fmla="*/ 19 w 49"/>
              <a:gd name="T51" fmla="*/ 7 h 109"/>
              <a:gd name="T52" fmla="*/ 17 w 49"/>
              <a:gd name="T53" fmla="*/ 12 h 109"/>
              <a:gd name="T54" fmla="*/ 17 w 49"/>
              <a:gd name="T55" fmla="*/ 66 h 109"/>
              <a:gd name="T56" fmla="*/ 15 w 49"/>
              <a:gd name="T57" fmla="*/ 67 h 109"/>
              <a:gd name="T58" fmla="*/ 7 w 49"/>
              <a:gd name="T59" fmla="*/ 74 h 109"/>
              <a:gd name="T60" fmla="*/ 4 w 49"/>
              <a:gd name="T61" fmla="*/ 85 h 109"/>
              <a:gd name="T62" fmla="*/ 10 w 49"/>
              <a:gd name="T63" fmla="*/ 99 h 109"/>
              <a:gd name="T64" fmla="*/ 33 w 49"/>
              <a:gd name="T65" fmla="*/ 71 h 109"/>
              <a:gd name="T66" fmla="*/ 39 w 49"/>
              <a:gd name="T67" fmla="*/ 77 h 109"/>
              <a:gd name="T68" fmla="*/ 41 w 49"/>
              <a:gd name="T69" fmla="*/ 85 h 109"/>
              <a:gd name="T70" fmla="*/ 36 w 49"/>
              <a:gd name="T71" fmla="*/ 97 h 109"/>
              <a:gd name="T72" fmla="*/ 25 w 49"/>
              <a:gd name="T73" fmla="*/ 101 h 109"/>
              <a:gd name="T74" fmla="*/ 13 w 49"/>
              <a:gd name="T75" fmla="*/ 97 h 109"/>
              <a:gd name="T76" fmla="*/ 8 w 49"/>
              <a:gd name="T77" fmla="*/ 85 h 109"/>
              <a:gd name="T78" fmla="*/ 10 w 49"/>
              <a:gd name="T79" fmla="*/ 77 h 109"/>
              <a:gd name="T80" fmla="*/ 17 w 49"/>
              <a:gd name="T81" fmla="*/ 71 h 109"/>
              <a:gd name="T82" fmla="*/ 21 w 49"/>
              <a:gd name="T83" fmla="*/ 68 h 109"/>
              <a:gd name="T84" fmla="*/ 21 w 49"/>
              <a:gd name="T85" fmla="*/ 33 h 109"/>
              <a:gd name="T86" fmla="*/ 29 w 49"/>
              <a:gd name="T87" fmla="*/ 33 h 109"/>
              <a:gd name="T88" fmla="*/ 29 w 49"/>
              <a:gd name="T89" fmla="*/ 68 h 109"/>
              <a:gd name="T90" fmla="*/ 33 w 49"/>
              <a:gd name="T91" fmla="*/ 71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" h="109">
                <a:moveTo>
                  <a:pt x="37" y="64"/>
                </a:moveTo>
                <a:cubicBezTo>
                  <a:pt x="41" y="66"/>
                  <a:pt x="43" y="69"/>
                  <a:pt x="46" y="73"/>
                </a:cubicBezTo>
                <a:cubicBezTo>
                  <a:pt x="48" y="76"/>
                  <a:pt x="49" y="81"/>
                  <a:pt x="49" y="85"/>
                </a:cubicBezTo>
                <a:cubicBezTo>
                  <a:pt x="49" y="92"/>
                  <a:pt x="47" y="97"/>
                  <a:pt x="42" y="102"/>
                </a:cubicBezTo>
                <a:cubicBezTo>
                  <a:pt x="37" y="107"/>
                  <a:pt x="31" y="109"/>
                  <a:pt x="24" y="109"/>
                </a:cubicBezTo>
                <a:cubicBezTo>
                  <a:pt x="18" y="109"/>
                  <a:pt x="12" y="107"/>
                  <a:pt x="7" y="102"/>
                </a:cubicBezTo>
                <a:cubicBezTo>
                  <a:pt x="2" y="97"/>
                  <a:pt x="0" y="92"/>
                  <a:pt x="0" y="85"/>
                </a:cubicBezTo>
                <a:cubicBezTo>
                  <a:pt x="0" y="80"/>
                  <a:pt x="1" y="76"/>
                  <a:pt x="3" y="72"/>
                </a:cubicBezTo>
                <a:cubicBezTo>
                  <a:pt x="6" y="69"/>
                  <a:pt x="9" y="66"/>
                  <a:pt x="13" y="63"/>
                </a:cubicBezTo>
                <a:cubicBezTo>
                  <a:pt x="13" y="12"/>
                  <a:pt x="13" y="12"/>
                  <a:pt x="13" y="12"/>
                </a:cubicBezTo>
                <a:cubicBezTo>
                  <a:pt x="13" y="9"/>
                  <a:pt x="14" y="6"/>
                  <a:pt x="16" y="4"/>
                </a:cubicBezTo>
                <a:cubicBezTo>
                  <a:pt x="19" y="1"/>
                  <a:pt x="21" y="0"/>
                  <a:pt x="25" y="0"/>
                </a:cubicBezTo>
                <a:cubicBezTo>
                  <a:pt x="28" y="0"/>
                  <a:pt x="31" y="1"/>
                  <a:pt x="33" y="4"/>
                </a:cubicBezTo>
                <a:cubicBezTo>
                  <a:pt x="36" y="6"/>
                  <a:pt x="37" y="9"/>
                  <a:pt x="37" y="12"/>
                </a:cubicBezTo>
                <a:lnTo>
                  <a:pt x="37" y="64"/>
                </a:lnTo>
                <a:close/>
                <a:moveTo>
                  <a:pt x="10" y="99"/>
                </a:moveTo>
                <a:cubicBezTo>
                  <a:pt x="14" y="103"/>
                  <a:pt x="19" y="105"/>
                  <a:pt x="25" y="105"/>
                </a:cubicBezTo>
                <a:cubicBezTo>
                  <a:pt x="30" y="105"/>
                  <a:pt x="35" y="103"/>
                  <a:pt x="39" y="99"/>
                </a:cubicBezTo>
                <a:cubicBezTo>
                  <a:pt x="43" y="95"/>
                  <a:pt x="45" y="90"/>
                  <a:pt x="45" y="85"/>
                </a:cubicBezTo>
                <a:cubicBezTo>
                  <a:pt x="45" y="81"/>
                  <a:pt x="44" y="78"/>
                  <a:pt x="42" y="75"/>
                </a:cubicBezTo>
                <a:cubicBezTo>
                  <a:pt x="41" y="72"/>
                  <a:pt x="38" y="69"/>
                  <a:pt x="35" y="67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12"/>
                  <a:pt x="33" y="12"/>
                  <a:pt x="33" y="12"/>
                </a:cubicBezTo>
                <a:cubicBezTo>
                  <a:pt x="33" y="10"/>
                  <a:pt x="32" y="8"/>
                  <a:pt x="31" y="7"/>
                </a:cubicBezTo>
                <a:cubicBezTo>
                  <a:pt x="29" y="5"/>
                  <a:pt x="27" y="4"/>
                  <a:pt x="25" y="4"/>
                </a:cubicBezTo>
                <a:cubicBezTo>
                  <a:pt x="23" y="4"/>
                  <a:pt x="21" y="5"/>
                  <a:pt x="19" y="7"/>
                </a:cubicBezTo>
                <a:cubicBezTo>
                  <a:pt x="18" y="8"/>
                  <a:pt x="17" y="10"/>
                  <a:pt x="17" y="12"/>
                </a:cubicBezTo>
                <a:cubicBezTo>
                  <a:pt x="17" y="66"/>
                  <a:pt x="17" y="66"/>
                  <a:pt x="17" y="66"/>
                </a:cubicBezTo>
                <a:cubicBezTo>
                  <a:pt x="15" y="67"/>
                  <a:pt x="15" y="67"/>
                  <a:pt x="15" y="67"/>
                </a:cubicBezTo>
                <a:cubicBezTo>
                  <a:pt x="12" y="69"/>
                  <a:pt x="9" y="71"/>
                  <a:pt x="7" y="74"/>
                </a:cubicBezTo>
                <a:cubicBezTo>
                  <a:pt x="5" y="78"/>
                  <a:pt x="4" y="81"/>
                  <a:pt x="4" y="85"/>
                </a:cubicBezTo>
                <a:cubicBezTo>
                  <a:pt x="4" y="90"/>
                  <a:pt x="6" y="95"/>
                  <a:pt x="10" y="99"/>
                </a:cubicBezTo>
                <a:close/>
                <a:moveTo>
                  <a:pt x="33" y="71"/>
                </a:moveTo>
                <a:cubicBezTo>
                  <a:pt x="35" y="72"/>
                  <a:pt x="37" y="74"/>
                  <a:pt x="39" y="77"/>
                </a:cubicBezTo>
                <a:cubicBezTo>
                  <a:pt x="40" y="79"/>
                  <a:pt x="41" y="82"/>
                  <a:pt x="41" y="85"/>
                </a:cubicBezTo>
                <a:cubicBezTo>
                  <a:pt x="41" y="89"/>
                  <a:pt x="39" y="93"/>
                  <a:pt x="36" y="97"/>
                </a:cubicBezTo>
                <a:cubicBezTo>
                  <a:pt x="33" y="100"/>
                  <a:pt x="29" y="101"/>
                  <a:pt x="25" y="101"/>
                </a:cubicBezTo>
                <a:cubicBezTo>
                  <a:pt x="20" y="101"/>
                  <a:pt x="16" y="100"/>
                  <a:pt x="13" y="97"/>
                </a:cubicBezTo>
                <a:cubicBezTo>
                  <a:pt x="10" y="93"/>
                  <a:pt x="8" y="89"/>
                  <a:pt x="8" y="85"/>
                </a:cubicBezTo>
                <a:cubicBezTo>
                  <a:pt x="8" y="82"/>
                  <a:pt x="9" y="79"/>
                  <a:pt x="10" y="77"/>
                </a:cubicBezTo>
                <a:cubicBezTo>
                  <a:pt x="12" y="74"/>
                  <a:pt x="14" y="72"/>
                  <a:pt x="17" y="71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33"/>
                  <a:pt x="21" y="33"/>
                  <a:pt x="21" y="33"/>
                </a:cubicBezTo>
                <a:cubicBezTo>
                  <a:pt x="29" y="33"/>
                  <a:pt x="29" y="33"/>
                  <a:pt x="29" y="33"/>
                </a:cubicBezTo>
                <a:cubicBezTo>
                  <a:pt x="29" y="68"/>
                  <a:pt x="29" y="68"/>
                  <a:pt x="29" y="68"/>
                </a:cubicBezTo>
                <a:lnTo>
                  <a:pt x="33" y="71"/>
                </a:lnTo>
                <a:close/>
              </a:path>
            </a:pathLst>
          </a:custGeom>
          <a:solidFill>
            <a:srgbClr val="FFC20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33"/>
          <p:cNvSpPr>
            <a:spLocks noEditPoints="1"/>
          </p:cNvSpPr>
          <p:nvPr/>
        </p:nvSpPr>
        <p:spPr bwMode="auto">
          <a:xfrm>
            <a:off x="8791524" y="3402423"/>
            <a:ext cx="307153" cy="307153"/>
          </a:xfrm>
          <a:custGeom>
            <a:avLst/>
            <a:gdLst>
              <a:gd name="T0" fmla="*/ 346 w 360"/>
              <a:gd name="T1" fmla="*/ 110 h 360"/>
              <a:gd name="T2" fmla="*/ 281 w 360"/>
              <a:gd name="T3" fmla="*/ 31 h 360"/>
              <a:gd name="T4" fmla="*/ 234 w 360"/>
              <a:gd name="T5" fmla="*/ 9 h 360"/>
              <a:gd name="T6" fmla="*/ 180 w 360"/>
              <a:gd name="T7" fmla="*/ 0 h 360"/>
              <a:gd name="T8" fmla="*/ 110 w 360"/>
              <a:gd name="T9" fmla="*/ 15 h 360"/>
              <a:gd name="T10" fmla="*/ 31 w 360"/>
              <a:gd name="T11" fmla="*/ 80 h 360"/>
              <a:gd name="T12" fmla="*/ 8 w 360"/>
              <a:gd name="T13" fmla="*/ 127 h 360"/>
              <a:gd name="T14" fmla="*/ 0 w 360"/>
              <a:gd name="T15" fmla="*/ 180 h 360"/>
              <a:gd name="T16" fmla="*/ 14 w 360"/>
              <a:gd name="T17" fmla="*/ 251 h 360"/>
              <a:gd name="T18" fmla="*/ 79 w 360"/>
              <a:gd name="T19" fmla="*/ 330 h 360"/>
              <a:gd name="T20" fmla="*/ 126 w 360"/>
              <a:gd name="T21" fmla="*/ 352 h 360"/>
              <a:gd name="T22" fmla="*/ 180 w 360"/>
              <a:gd name="T23" fmla="*/ 360 h 360"/>
              <a:gd name="T24" fmla="*/ 250 w 360"/>
              <a:gd name="T25" fmla="*/ 346 h 360"/>
              <a:gd name="T26" fmla="*/ 329 w 360"/>
              <a:gd name="T27" fmla="*/ 281 h 360"/>
              <a:gd name="T28" fmla="*/ 352 w 360"/>
              <a:gd name="T29" fmla="*/ 234 h 360"/>
              <a:gd name="T30" fmla="*/ 360 w 360"/>
              <a:gd name="T31" fmla="*/ 180 h 360"/>
              <a:gd name="T32" fmla="*/ 346 w 360"/>
              <a:gd name="T33" fmla="*/ 110 h 360"/>
              <a:gd name="T34" fmla="*/ 323 w 360"/>
              <a:gd name="T35" fmla="*/ 241 h 360"/>
              <a:gd name="T36" fmla="*/ 267 w 360"/>
              <a:gd name="T37" fmla="*/ 310 h 360"/>
              <a:gd name="T38" fmla="*/ 226 w 360"/>
              <a:gd name="T39" fmla="*/ 329 h 360"/>
              <a:gd name="T40" fmla="*/ 180 w 360"/>
              <a:gd name="T41" fmla="*/ 336 h 360"/>
              <a:gd name="T42" fmla="*/ 180 w 360"/>
              <a:gd name="T43" fmla="*/ 336 h 360"/>
              <a:gd name="T44" fmla="*/ 180 w 360"/>
              <a:gd name="T45" fmla="*/ 181 h 360"/>
              <a:gd name="T46" fmla="*/ 24 w 360"/>
              <a:gd name="T47" fmla="*/ 181 h 360"/>
              <a:gd name="T48" fmla="*/ 24 w 360"/>
              <a:gd name="T49" fmla="*/ 180 h 360"/>
              <a:gd name="T50" fmla="*/ 37 w 360"/>
              <a:gd name="T51" fmla="*/ 120 h 360"/>
              <a:gd name="T52" fmla="*/ 93 w 360"/>
              <a:gd name="T53" fmla="*/ 51 h 360"/>
              <a:gd name="T54" fmla="*/ 134 w 360"/>
              <a:gd name="T55" fmla="*/ 32 h 360"/>
              <a:gd name="T56" fmla="*/ 180 w 360"/>
              <a:gd name="T57" fmla="*/ 25 h 360"/>
              <a:gd name="T58" fmla="*/ 180 w 360"/>
              <a:gd name="T59" fmla="*/ 180 h 360"/>
              <a:gd name="T60" fmla="*/ 336 w 360"/>
              <a:gd name="T61" fmla="*/ 180 h 360"/>
              <a:gd name="T62" fmla="*/ 323 w 360"/>
              <a:gd name="T63" fmla="*/ 241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0" h="360">
                <a:moveTo>
                  <a:pt x="346" y="110"/>
                </a:moveTo>
                <a:cubicBezTo>
                  <a:pt x="332" y="78"/>
                  <a:pt x="309" y="51"/>
                  <a:pt x="281" y="31"/>
                </a:cubicBezTo>
                <a:cubicBezTo>
                  <a:pt x="266" y="21"/>
                  <a:pt x="250" y="14"/>
                  <a:pt x="234" y="9"/>
                </a:cubicBezTo>
                <a:cubicBezTo>
                  <a:pt x="217" y="3"/>
                  <a:pt x="199" y="0"/>
                  <a:pt x="180" y="0"/>
                </a:cubicBezTo>
                <a:cubicBezTo>
                  <a:pt x="155" y="0"/>
                  <a:pt x="131" y="5"/>
                  <a:pt x="110" y="15"/>
                </a:cubicBezTo>
                <a:cubicBezTo>
                  <a:pt x="78" y="28"/>
                  <a:pt x="50" y="51"/>
                  <a:pt x="31" y="80"/>
                </a:cubicBezTo>
                <a:cubicBezTo>
                  <a:pt x="21" y="94"/>
                  <a:pt x="13" y="110"/>
                  <a:pt x="8" y="127"/>
                </a:cubicBezTo>
                <a:cubicBezTo>
                  <a:pt x="3" y="144"/>
                  <a:pt x="0" y="162"/>
                  <a:pt x="0" y="180"/>
                </a:cubicBezTo>
                <a:cubicBezTo>
                  <a:pt x="0" y="205"/>
                  <a:pt x="5" y="229"/>
                  <a:pt x="14" y="251"/>
                </a:cubicBezTo>
                <a:cubicBezTo>
                  <a:pt x="28" y="283"/>
                  <a:pt x="51" y="310"/>
                  <a:pt x="79" y="330"/>
                </a:cubicBezTo>
                <a:cubicBezTo>
                  <a:pt x="94" y="339"/>
                  <a:pt x="110" y="347"/>
                  <a:pt x="126" y="352"/>
                </a:cubicBezTo>
                <a:cubicBezTo>
                  <a:pt x="143" y="358"/>
                  <a:pt x="161" y="360"/>
                  <a:pt x="180" y="360"/>
                </a:cubicBezTo>
                <a:cubicBezTo>
                  <a:pt x="205" y="360"/>
                  <a:pt x="229" y="355"/>
                  <a:pt x="250" y="346"/>
                </a:cubicBezTo>
                <a:cubicBezTo>
                  <a:pt x="282" y="333"/>
                  <a:pt x="310" y="310"/>
                  <a:pt x="329" y="281"/>
                </a:cubicBezTo>
                <a:cubicBezTo>
                  <a:pt x="339" y="267"/>
                  <a:pt x="347" y="251"/>
                  <a:pt x="352" y="234"/>
                </a:cubicBezTo>
                <a:cubicBezTo>
                  <a:pt x="357" y="217"/>
                  <a:pt x="360" y="199"/>
                  <a:pt x="360" y="180"/>
                </a:cubicBezTo>
                <a:cubicBezTo>
                  <a:pt x="360" y="156"/>
                  <a:pt x="355" y="132"/>
                  <a:pt x="346" y="110"/>
                </a:cubicBezTo>
                <a:close/>
                <a:moveTo>
                  <a:pt x="323" y="241"/>
                </a:moveTo>
                <a:cubicBezTo>
                  <a:pt x="312" y="269"/>
                  <a:pt x="292" y="293"/>
                  <a:pt x="267" y="310"/>
                </a:cubicBezTo>
                <a:cubicBezTo>
                  <a:pt x="255" y="318"/>
                  <a:pt x="241" y="325"/>
                  <a:pt x="226" y="329"/>
                </a:cubicBezTo>
                <a:cubicBezTo>
                  <a:pt x="212" y="334"/>
                  <a:pt x="196" y="336"/>
                  <a:pt x="180" y="336"/>
                </a:cubicBezTo>
                <a:cubicBezTo>
                  <a:pt x="180" y="336"/>
                  <a:pt x="180" y="336"/>
                  <a:pt x="180" y="33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24" y="181"/>
                  <a:pt x="24" y="181"/>
                  <a:pt x="24" y="181"/>
                </a:cubicBezTo>
                <a:cubicBezTo>
                  <a:pt x="24" y="181"/>
                  <a:pt x="24" y="181"/>
                  <a:pt x="24" y="180"/>
                </a:cubicBezTo>
                <a:cubicBezTo>
                  <a:pt x="24" y="159"/>
                  <a:pt x="29" y="138"/>
                  <a:pt x="37" y="120"/>
                </a:cubicBezTo>
                <a:cubicBezTo>
                  <a:pt x="48" y="92"/>
                  <a:pt x="68" y="68"/>
                  <a:pt x="93" y="51"/>
                </a:cubicBezTo>
                <a:cubicBezTo>
                  <a:pt x="105" y="43"/>
                  <a:pt x="119" y="36"/>
                  <a:pt x="134" y="32"/>
                </a:cubicBezTo>
                <a:cubicBezTo>
                  <a:pt x="148" y="27"/>
                  <a:pt x="164" y="25"/>
                  <a:pt x="180" y="25"/>
                </a:cubicBezTo>
                <a:cubicBezTo>
                  <a:pt x="180" y="180"/>
                  <a:pt x="180" y="180"/>
                  <a:pt x="180" y="180"/>
                </a:cubicBezTo>
                <a:cubicBezTo>
                  <a:pt x="336" y="180"/>
                  <a:pt x="336" y="180"/>
                  <a:pt x="336" y="180"/>
                </a:cubicBezTo>
                <a:cubicBezTo>
                  <a:pt x="336" y="202"/>
                  <a:pt x="331" y="222"/>
                  <a:pt x="323" y="241"/>
                </a:cubicBezTo>
                <a:close/>
              </a:path>
            </a:pathLst>
          </a:custGeom>
          <a:solidFill>
            <a:srgbClr val="65A1D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89" name="Group 132"/>
          <p:cNvGrpSpPr/>
          <p:nvPr/>
        </p:nvGrpSpPr>
        <p:grpSpPr>
          <a:xfrm>
            <a:off x="8709053" y="4786313"/>
            <a:ext cx="400022" cy="274114"/>
            <a:chOff x="9734551" y="1985963"/>
            <a:chExt cx="484188" cy="331788"/>
          </a:xfrm>
          <a:solidFill>
            <a:srgbClr val="A6CC8C"/>
          </a:solidFill>
        </p:grpSpPr>
        <p:sp>
          <p:nvSpPr>
            <p:cNvPr id="90" name="Freeform 12"/>
            <p:cNvSpPr>
              <a:spLocks noEditPoints="1"/>
            </p:cNvSpPr>
            <p:nvPr/>
          </p:nvSpPr>
          <p:spPr bwMode="auto">
            <a:xfrm>
              <a:off x="9734551" y="1985963"/>
              <a:ext cx="484188" cy="211138"/>
            </a:xfrm>
            <a:custGeom>
              <a:avLst/>
              <a:gdLst>
                <a:gd name="T0" fmla="*/ 65 w 129"/>
                <a:gd name="T1" fmla="*/ 8 h 56"/>
                <a:gd name="T2" fmla="*/ 121 w 129"/>
                <a:gd name="T3" fmla="*/ 30 h 56"/>
                <a:gd name="T4" fmla="*/ 65 w 129"/>
                <a:gd name="T5" fmla="*/ 48 h 56"/>
                <a:gd name="T6" fmla="*/ 9 w 129"/>
                <a:gd name="T7" fmla="*/ 30 h 56"/>
                <a:gd name="T8" fmla="*/ 65 w 129"/>
                <a:gd name="T9" fmla="*/ 8 h 56"/>
                <a:gd name="T10" fmla="*/ 65 w 129"/>
                <a:gd name="T11" fmla="*/ 0 h 56"/>
                <a:gd name="T12" fmla="*/ 62 w 129"/>
                <a:gd name="T13" fmla="*/ 0 h 56"/>
                <a:gd name="T14" fmla="*/ 6 w 129"/>
                <a:gd name="T15" fmla="*/ 22 h 56"/>
                <a:gd name="T16" fmla="*/ 1 w 129"/>
                <a:gd name="T17" fmla="*/ 30 h 56"/>
                <a:gd name="T18" fmla="*/ 6 w 129"/>
                <a:gd name="T19" fmla="*/ 38 h 56"/>
                <a:gd name="T20" fmla="*/ 62 w 129"/>
                <a:gd name="T21" fmla="*/ 56 h 56"/>
                <a:gd name="T22" fmla="*/ 65 w 129"/>
                <a:gd name="T23" fmla="*/ 56 h 56"/>
                <a:gd name="T24" fmla="*/ 67 w 129"/>
                <a:gd name="T25" fmla="*/ 56 h 56"/>
                <a:gd name="T26" fmla="*/ 123 w 129"/>
                <a:gd name="T27" fmla="*/ 38 h 56"/>
                <a:gd name="T28" fmla="*/ 129 w 129"/>
                <a:gd name="T29" fmla="*/ 30 h 56"/>
                <a:gd name="T30" fmla="*/ 123 w 129"/>
                <a:gd name="T31" fmla="*/ 22 h 56"/>
                <a:gd name="T32" fmla="*/ 67 w 129"/>
                <a:gd name="T33" fmla="*/ 0 h 56"/>
                <a:gd name="T34" fmla="*/ 65 w 129"/>
                <a:gd name="T3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56">
                  <a:moveTo>
                    <a:pt x="65" y="8"/>
                  </a:moveTo>
                  <a:cubicBezTo>
                    <a:pt x="121" y="30"/>
                    <a:pt x="121" y="30"/>
                    <a:pt x="121" y="30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65" y="8"/>
                    <a:pt x="65" y="8"/>
                    <a:pt x="65" y="8"/>
                  </a:cubicBezTo>
                  <a:moveTo>
                    <a:pt x="65" y="0"/>
                  </a:moveTo>
                  <a:cubicBezTo>
                    <a:pt x="64" y="0"/>
                    <a:pt x="63" y="0"/>
                    <a:pt x="62" y="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2" y="24"/>
                    <a:pt x="0" y="27"/>
                    <a:pt x="1" y="30"/>
                  </a:cubicBezTo>
                  <a:cubicBezTo>
                    <a:pt x="1" y="34"/>
                    <a:pt x="3" y="36"/>
                    <a:pt x="6" y="38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3" y="56"/>
                    <a:pt x="64" y="56"/>
                    <a:pt x="65" y="56"/>
                  </a:cubicBezTo>
                  <a:cubicBezTo>
                    <a:pt x="65" y="56"/>
                    <a:pt x="66" y="56"/>
                    <a:pt x="67" y="56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6" y="36"/>
                    <a:pt x="128" y="34"/>
                    <a:pt x="129" y="30"/>
                  </a:cubicBezTo>
                  <a:cubicBezTo>
                    <a:pt x="129" y="27"/>
                    <a:pt x="127" y="24"/>
                    <a:pt x="123" y="2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6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3"/>
            <p:cNvSpPr>
              <a:spLocks/>
            </p:cNvSpPr>
            <p:nvPr/>
          </p:nvSpPr>
          <p:spPr bwMode="auto">
            <a:xfrm>
              <a:off x="9734551" y="2147888"/>
              <a:ext cx="484188" cy="109538"/>
            </a:xfrm>
            <a:custGeom>
              <a:avLst/>
              <a:gdLst>
                <a:gd name="T0" fmla="*/ 65 w 129"/>
                <a:gd name="T1" fmla="*/ 29 h 29"/>
                <a:gd name="T2" fmla="*/ 63 w 129"/>
                <a:gd name="T3" fmla="*/ 29 h 29"/>
                <a:gd name="T4" fmla="*/ 3 w 129"/>
                <a:gd name="T5" fmla="*/ 9 h 29"/>
                <a:gd name="T6" fmla="*/ 1 w 129"/>
                <a:gd name="T7" fmla="*/ 4 h 29"/>
                <a:gd name="T8" fmla="*/ 6 w 129"/>
                <a:gd name="T9" fmla="*/ 1 h 29"/>
                <a:gd name="T10" fmla="*/ 65 w 129"/>
                <a:gd name="T11" fmla="*/ 21 h 29"/>
                <a:gd name="T12" fmla="*/ 123 w 129"/>
                <a:gd name="T13" fmla="*/ 1 h 29"/>
                <a:gd name="T14" fmla="*/ 128 w 129"/>
                <a:gd name="T15" fmla="*/ 4 h 29"/>
                <a:gd name="T16" fmla="*/ 126 w 129"/>
                <a:gd name="T17" fmla="*/ 9 h 29"/>
                <a:gd name="T18" fmla="*/ 66 w 129"/>
                <a:gd name="T19" fmla="*/ 29 h 29"/>
                <a:gd name="T20" fmla="*/ 65 w 129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29">
                  <a:moveTo>
                    <a:pt x="65" y="29"/>
                  </a:moveTo>
                  <a:cubicBezTo>
                    <a:pt x="64" y="29"/>
                    <a:pt x="64" y="29"/>
                    <a:pt x="63" y="2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2"/>
                    <a:pt x="4" y="0"/>
                    <a:pt x="6" y="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5" y="0"/>
                    <a:pt x="128" y="2"/>
                    <a:pt x="128" y="4"/>
                  </a:cubicBezTo>
                  <a:cubicBezTo>
                    <a:pt x="129" y="6"/>
                    <a:pt x="128" y="8"/>
                    <a:pt x="126" y="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5" y="29"/>
                    <a:pt x="65" y="29"/>
                    <a:pt x="6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4"/>
            <p:cNvSpPr>
              <a:spLocks/>
            </p:cNvSpPr>
            <p:nvPr/>
          </p:nvSpPr>
          <p:spPr bwMode="auto">
            <a:xfrm>
              <a:off x="9734551" y="2208213"/>
              <a:ext cx="484188" cy="109538"/>
            </a:xfrm>
            <a:custGeom>
              <a:avLst/>
              <a:gdLst>
                <a:gd name="T0" fmla="*/ 65 w 129"/>
                <a:gd name="T1" fmla="*/ 29 h 29"/>
                <a:gd name="T2" fmla="*/ 63 w 129"/>
                <a:gd name="T3" fmla="*/ 29 h 29"/>
                <a:gd name="T4" fmla="*/ 3 w 129"/>
                <a:gd name="T5" fmla="*/ 9 h 29"/>
                <a:gd name="T6" fmla="*/ 1 w 129"/>
                <a:gd name="T7" fmla="*/ 4 h 29"/>
                <a:gd name="T8" fmla="*/ 6 w 129"/>
                <a:gd name="T9" fmla="*/ 1 h 29"/>
                <a:gd name="T10" fmla="*/ 65 w 129"/>
                <a:gd name="T11" fmla="*/ 21 h 29"/>
                <a:gd name="T12" fmla="*/ 123 w 129"/>
                <a:gd name="T13" fmla="*/ 1 h 29"/>
                <a:gd name="T14" fmla="*/ 128 w 129"/>
                <a:gd name="T15" fmla="*/ 4 h 29"/>
                <a:gd name="T16" fmla="*/ 126 w 129"/>
                <a:gd name="T17" fmla="*/ 9 h 29"/>
                <a:gd name="T18" fmla="*/ 66 w 129"/>
                <a:gd name="T19" fmla="*/ 29 h 29"/>
                <a:gd name="T20" fmla="*/ 65 w 129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29">
                  <a:moveTo>
                    <a:pt x="65" y="29"/>
                  </a:moveTo>
                  <a:cubicBezTo>
                    <a:pt x="64" y="29"/>
                    <a:pt x="64" y="29"/>
                    <a:pt x="63" y="2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2"/>
                    <a:pt x="4" y="0"/>
                    <a:pt x="6" y="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5" y="0"/>
                    <a:pt x="128" y="2"/>
                    <a:pt x="128" y="4"/>
                  </a:cubicBezTo>
                  <a:cubicBezTo>
                    <a:pt x="129" y="6"/>
                    <a:pt x="128" y="8"/>
                    <a:pt x="126" y="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5" y="29"/>
                    <a:pt x="65" y="29"/>
                    <a:pt x="6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3" name="Freeform 43"/>
          <p:cNvSpPr>
            <a:spLocks/>
          </p:cNvSpPr>
          <p:nvPr/>
        </p:nvSpPr>
        <p:spPr bwMode="auto">
          <a:xfrm>
            <a:off x="6353968" y="2230048"/>
            <a:ext cx="269875" cy="387350"/>
          </a:xfrm>
          <a:custGeom>
            <a:avLst/>
            <a:gdLst>
              <a:gd name="T0" fmla="*/ 72 w 72"/>
              <a:gd name="T1" fmla="*/ 52 h 103"/>
              <a:gd name="T2" fmla="*/ 66 w 72"/>
              <a:gd name="T3" fmla="*/ 66 h 103"/>
              <a:gd name="T4" fmla="*/ 59 w 72"/>
              <a:gd name="T5" fmla="*/ 64 h 103"/>
              <a:gd name="T6" fmla="*/ 50 w 72"/>
              <a:gd name="T7" fmla="*/ 86 h 103"/>
              <a:gd name="T8" fmla="*/ 45 w 72"/>
              <a:gd name="T9" fmla="*/ 92 h 103"/>
              <a:gd name="T10" fmla="*/ 40 w 72"/>
              <a:gd name="T11" fmla="*/ 93 h 103"/>
              <a:gd name="T12" fmla="*/ 36 w 72"/>
              <a:gd name="T13" fmla="*/ 93 h 103"/>
              <a:gd name="T14" fmla="*/ 30 w 72"/>
              <a:gd name="T15" fmla="*/ 90 h 103"/>
              <a:gd name="T16" fmla="*/ 26 w 72"/>
              <a:gd name="T17" fmla="*/ 98 h 103"/>
              <a:gd name="T18" fmla="*/ 23 w 72"/>
              <a:gd name="T19" fmla="*/ 102 h 103"/>
              <a:gd name="T20" fmla="*/ 20 w 72"/>
              <a:gd name="T21" fmla="*/ 103 h 103"/>
              <a:gd name="T22" fmla="*/ 17 w 72"/>
              <a:gd name="T23" fmla="*/ 102 h 103"/>
              <a:gd name="T24" fmla="*/ 14 w 72"/>
              <a:gd name="T25" fmla="*/ 101 h 103"/>
              <a:gd name="T26" fmla="*/ 10 w 72"/>
              <a:gd name="T27" fmla="*/ 97 h 103"/>
              <a:gd name="T28" fmla="*/ 9 w 72"/>
              <a:gd name="T29" fmla="*/ 94 h 103"/>
              <a:gd name="T30" fmla="*/ 10 w 72"/>
              <a:gd name="T31" fmla="*/ 91 h 103"/>
              <a:gd name="T32" fmla="*/ 13 w 72"/>
              <a:gd name="T33" fmla="*/ 83 h 103"/>
              <a:gd name="T34" fmla="*/ 7 w 72"/>
              <a:gd name="T35" fmla="*/ 81 h 103"/>
              <a:gd name="T36" fmla="*/ 1 w 72"/>
              <a:gd name="T37" fmla="*/ 75 h 103"/>
              <a:gd name="T38" fmla="*/ 0 w 72"/>
              <a:gd name="T39" fmla="*/ 71 h 103"/>
              <a:gd name="T40" fmla="*/ 1 w 72"/>
              <a:gd name="T41" fmla="*/ 67 h 103"/>
              <a:gd name="T42" fmla="*/ 10 w 72"/>
              <a:gd name="T43" fmla="*/ 44 h 103"/>
              <a:gd name="T44" fmla="*/ 2 w 72"/>
              <a:gd name="T45" fmla="*/ 41 h 103"/>
              <a:gd name="T46" fmla="*/ 8 w 72"/>
              <a:gd name="T47" fmla="*/ 26 h 103"/>
              <a:gd name="T48" fmla="*/ 22 w 72"/>
              <a:gd name="T49" fmla="*/ 32 h 103"/>
              <a:gd name="T50" fmla="*/ 34 w 72"/>
              <a:gd name="T51" fmla="*/ 3 h 103"/>
              <a:gd name="T52" fmla="*/ 36 w 72"/>
              <a:gd name="T53" fmla="*/ 1 h 103"/>
              <a:gd name="T54" fmla="*/ 38 w 72"/>
              <a:gd name="T55" fmla="*/ 0 h 103"/>
              <a:gd name="T56" fmla="*/ 40 w 72"/>
              <a:gd name="T57" fmla="*/ 1 h 103"/>
              <a:gd name="T58" fmla="*/ 43 w 72"/>
              <a:gd name="T59" fmla="*/ 3 h 103"/>
              <a:gd name="T60" fmla="*/ 43 w 72"/>
              <a:gd name="T61" fmla="*/ 7 h 103"/>
              <a:gd name="T62" fmla="*/ 31 w 72"/>
              <a:gd name="T63" fmla="*/ 35 h 103"/>
              <a:gd name="T64" fmla="*/ 49 w 72"/>
              <a:gd name="T65" fmla="*/ 42 h 103"/>
              <a:gd name="T66" fmla="*/ 60 w 72"/>
              <a:gd name="T67" fmla="*/ 14 h 103"/>
              <a:gd name="T68" fmla="*/ 63 w 72"/>
              <a:gd name="T69" fmla="*/ 11 h 103"/>
              <a:gd name="T70" fmla="*/ 67 w 72"/>
              <a:gd name="T71" fmla="*/ 11 h 103"/>
              <a:gd name="T72" fmla="*/ 69 w 72"/>
              <a:gd name="T73" fmla="*/ 14 h 103"/>
              <a:gd name="T74" fmla="*/ 69 w 72"/>
              <a:gd name="T75" fmla="*/ 18 h 103"/>
              <a:gd name="T76" fmla="*/ 58 w 72"/>
              <a:gd name="T77" fmla="*/ 46 h 103"/>
              <a:gd name="T78" fmla="*/ 72 w 72"/>
              <a:gd name="T79" fmla="*/ 5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103">
                <a:moveTo>
                  <a:pt x="72" y="52"/>
                </a:moveTo>
                <a:cubicBezTo>
                  <a:pt x="66" y="66"/>
                  <a:pt x="66" y="66"/>
                  <a:pt x="66" y="66"/>
                </a:cubicBezTo>
                <a:cubicBezTo>
                  <a:pt x="59" y="64"/>
                  <a:pt x="59" y="64"/>
                  <a:pt x="59" y="64"/>
                </a:cubicBezTo>
                <a:cubicBezTo>
                  <a:pt x="50" y="86"/>
                  <a:pt x="50" y="86"/>
                  <a:pt x="50" y="86"/>
                </a:cubicBezTo>
                <a:cubicBezTo>
                  <a:pt x="49" y="89"/>
                  <a:pt x="47" y="91"/>
                  <a:pt x="45" y="92"/>
                </a:cubicBezTo>
                <a:cubicBezTo>
                  <a:pt x="43" y="93"/>
                  <a:pt x="42" y="93"/>
                  <a:pt x="40" y="93"/>
                </a:cubicBezTo>
                <a:cubicBezTo>
                  <a:pt x="39" y="93"/>
                  <a:pt x="38" y="93"/>
                  <a:pt x="36" y="93"/>
                </a:cubicBezTo>
                <a:cubicBezTo>
                  <a:pt x="30" y="90"/>
                  <a:pt x="30" y="90"/>
                  <a:pt x="30" y="90"/>
                </a:cubicBezTo>
                <a:cubicBezTo>
                  <a:pt x="26" y="98"/>
                  <a:pt x="26" y="98"/>
                  <a:pt x="26" y="98"/>
                </a:cubicBezTo>
                <a:cubicBezTo>
                  <a:pt x="26" y="100"/>
                  <a:pt x="25" y="101"/>
                  <a:pt x="23" y="102"/>
                </a:cubicBezTo>
                <a:cubicBezTo>
                  <a:pt x="22" y="102"/>
                  <a:pt x="21" y="103"/>
                  <a:pt x="20" y="103"/>
                </a:cubicBezTo>
                <a:cubicBezTo>
                  <a:pt x="19" y="103"/>
                  <a:pt x="18" y="102"/>
                  <a:pt x="17" y="102"/>
                </a:cubicBezTo>
                <a:cubicBezTo>
                  <a:pt x="14" y="101"/>
                  <a:pt x="14" y="101"/>
                  <a:pt x="14" y="101"/>
                </a:cubicBezTo>
                <a:cubicBezTo>
                  <a:pt x="12" y="100"/>
                  <a:pt x="11" y="99"/>
                  <a:pt x="10" y="97"/>
                </a:cubicBezTo>
                <a:cubicBezTo>
                  <a:pt x="10" y="96"/>
                  <a:pt x="9" y="95"/>
                  <a:pt x="9" y="94"/>
                </a:cubicBezTo>
                <a:cubicBezTo>
                  <a:pt x="9" y="93"/>
                  <a:pt x="10" y="92"/>
                  <a:pt x="10" y="91"/>
                </a:cubicBezTo>
                <a:cubicBezTo>
                  <a:pt x="13" y="83"/>
                  <a:pt x="13" y="83"/>
                  <a:pt x="13" y="83"/>
                </a:cubicBezTo>
                <a:cubicBezTo>
                  <a:pt x="7" y="81"/>
                  <a:pt x="7" y="81"/>
                  <a:pt x="7" y="81"/>
                </a:cubicBezTo>
                <a:cubicBezTo>
                  <a:pt x="4" y="80"/>
                  <a:pt x="2" y="78"/>
                  <a:pt x="1" y="75"/>
                </a:cubicBezTo>
                <a:cubicBezTo>
                  <a:pt x="1" y="74"/>
                  <a:pt x="0" y="72"/>
                  <a:pt x="0" y="71"/>
                </a:cubicBezTo>
                <a:cubicBezTo>
                  <a:pt x="0" y="70"/>
                  <a:pt x="1" y="68"/>
                  <a:pt x="1" y="67"/>
                </a:cubicBezTo>
                <a:cubicBezTo>
                  <a:pt x="10" y="44"/>
                  <a:pt x="10" y="44"/>
                  <a:pt x="10" y="44"/>
                </a:cubicBezTo>
                <a:cubicBezTo>
                  <a:pt x="2" y="41"/>
                  <a:pt x="2" y="41"/>
                  <a:pt x="2" y="41"/>
                </a:cubicBezTo>
                <a:cubicBezTo>
                  <a:pt x="8" y="26"/>
                  <a:pt x="8" y="26"/>
                  <a:pt x="8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2"/>
                  <a:pt x="35" y="1"/>
                  <a:pt x="36" y="1"/>
                </a:cubicBezTo>
                <a:cubicBezTo>
                  <a:pt x="37" y="0"/>
                  <a:pt x="37" y="0"/>
                  <a:pt x="38" y="0"/>
                </a:cubicBezTo>
                <a:cubicBezTo>
                  <a:pt x="39" y="0"/>
                  <a:pt x="39" y="0"/>
                  <a:pt x="40" y="1"/>
                </a:cubicBezTo>
                <a:cubicBezTo>
                  <a:pt x="41" y="1"/>
                  <a:pt x="42" y="2"/>
                  <a:pt x="43" y="3"/>
                </a:cubicBezTo>
                <a:cubicBezTo>
                  <a:pt x="43" y="5"/>
                  <a:pt x="43" y="6"/>
                  <a:pt x="43" y="7"/>
                </a:cubicBezTo>
                <a:cubicBezTo>
                  <a:pt x="31" y="35"/>
                  <a:pt x="31" y="35"/>
                  <a:pt x="31" y="35"/>
                </a:cubicBezTo>
                <a:cubicBezTo>
                  <a:pt x="49" y="42"/>
                  <a:pt x="49" y="42"/>
                  <a:pt x="49" y="42"/>
                </a:cubicBezTo>
                <a:cubicBezTo>
                  <a:pt x="60" y="14"/>
                  <a:pt x="60" y="14"/>
                  <a:pt x="60" y="14"/>
                </a:cubicBezTo>
                <a:cubicBezTo>
                  <a:pt x="61" y="13"/>
                  <a:pt x="62" y="12"/>
                  <a:pt x="63" y="11"/>
                </a:cubicBezTo>
                <a:cubicBezTo>
                  <a:pt x="64" y="11"/>
                  <a:pt x="65" y="11"/>
                  <a:pt x="67" y="11"/>
                </a:cubicBezTo>
                <a:cubicBezTo>
                  <a:pt x="68" y="12"/>
                  <a:pt x="69" y="13"/>
                  <a:pt x="69" y="14"/>
                </a:cubicBezTo>
                <a:cubicBezTo>
                  <a:pt x="70" y="15"/>
                  <a:pt x="70" y="16"/>
                  <a:pt x="69" y="18"/>
                </a:cubicBezTo>
                <a:cubicBezTo>
                  <a:pt x="58" y="46"/>
                  <a:pt x="58" y="46"/>
                  <a:pt x="58" y="46"/>
                </a:cubicBezTo>
                <a:lnTo>
                  <a:pt x="72" y="52"/>
                </a:lnTo>
                <a:close/>
              </a:path>
            </a:pathLst>
          </a:custGeom>
          <a:solidFill>
            <a:srgbClr val="5B84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8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E326BC-AB18-4031-8E5D-C44797CD7AA7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46124" y="1354231"/>
            <a:ext cx="0" cy="3952875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291012" y="1354231"/>
            <a:ext cx="0" cy="3952875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837487" y="1354231"/>
            <a:ext cx="0" cy="3952875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522787" y="2079718"/>
            <a:ext cx="3082925" cy="2532063"/>
            <a:chOff x="4529291" y="2772092"/>
            <a:chExt cx="3082618" cy="2531428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975334" y="2772092"/>
              <a:ext cx="2636575" cy="2531428"/>
            </a:xfrm>
            <a:custGeom>
              <a:avLst/>
              <a:gdLst>
                <a:gd name="T0" fmla="*/ 0 w 687"/>
                <a:gd name="T1" fmla="*/ 891 h 891"/>
                <a:gd name="T2" fmla="*/ 545 w 687"/>
                <a:gd name="T3" fmla="*/ 575 h 891"/>
                <a:gd name="T4" fmla="*/ 545 w 687"/>
                <a:gd name="T5" fmla="*/ 574 h 891"/>
                <a:gd name="T6" fmla="*/ 687 w 687"/>
                <a:gd name="T7" fmla="*/ 574 h 891"/>
                <a:gd name="T8" fmla="*/ 687 w 687"/>
                <a:gd name="T9" fmla="*/ 317 h 891"/>
                <a:gd name="T10" fmla="*/ 545 w 687"/>
                <a:gd name="T11" fmla="*/ 317 h 891"/>
                <a:gd name="T12" fmla="*/ 545 w 687"/>
                <a:gd name="T13" fmla="*/ 316 h 891"/>
                <a:gd name="T14" fmla="*/ 0 w 687"/>
                <a:gd name="T15" fmla="*/ 0 h 891"/>
                <a:gd name="T16" fmla="*/ 0 w 687"/>
                <a:gd name="T17" fmla="*/ 891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7" h="891">
                  <a:moveTo>
                    <a:pt x="0" y="891"/>
                  </a:moveTo>
                  <a:lnTo>
                    <a:pt x="545" y="575"/>
                  </a:lnTo>
                  <a:lnTo>
                    <a:pt x="545" y="574"/>
                  </a:lnTo>
                  <a:lnTo>
                    <a:pt x="687" y="574"/>
                  </a:lnTo>
                  <a:lnTo>
                    <a:pt x="687" y="317"/>
                  </a:lnTo>
                  <a:lnTo>
                    <a:pt x="545" y="317"/>
                  </a:lnTo>
                  <a:lnTo>
                    <a:pt x="545" y="316"/>
                  </a:lnTo>
                  <a:lnTo>
                    <a:pt x="0" y="0"/>
                  </a:lnTo>
                  <a:lnTo>
                    <a:pt x="0" y="891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4529291" y="2772092"/>
              <a:ext cx="836529" cy="2531428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46124" y="1332006"/>
            <a:ext cx="35448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+mj-lt"/>
              </a:rPr>
              <a:t>PEES APROBADO</a:t>
            </a:r>
            <a:endParaRPr lang="id-ID" sz="2800" b="1" dirty="0">
              <a:latin typeface="+mj-lt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909637" y="1933668"/>
            <a:ext cx="3190875" cy="0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09637" y="4727668"/>
            <a:ext cx="3190875" cy="0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49762" y="1959068"/>
            <a:ext cx="3190875" cy="0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49762" y="4753068"/>
            <a:ext cx="3190875" cy="0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964487" y="1933668"/>
            <a:ext cx="3192462" cy="0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964487" y="4727668"/>
            <a:ext cx="3192462" cy="0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1250612" y="1354231"/>
            <a:ext cx="0" cy="3952875"/>
          </a:xfrm>
          <a:prstGeom prst="line">
            <a:avLst/>
          </a:prstGeom>
          <a:ln w="15875"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735887" y="1332006"/>
            <a:ext cx="35448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+mj-lt"/>
              </a:rPr>
              <a:t>PEES PRIORIZADO</a:t>
            </a:r>
            <a:endParaRPr lang="id-ID" sz="2800" b="1" dirty="0">
              <a:latin typeface="+mj-lt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 rot="1408880">
            <a:off x="5138803" y="2692470"/>
            <a:ext cx="203186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1400" dirty="0" err="1" smtClean="0"/>
              <a:t>Indicadores</a:t>
            </a:r>
            <a:r>
              <a:rPr lang="en-US" sz="1400" dirty="0" smtClean="0"/>
              <a:t> </a:t>
            </a:r>
            <a:r>
              <a:rPr lang="en-US" sz="1400" dirty="0" err="1" smtClean="0"/>
              <a:t>sanitarios</a:t>
            </a:r>
            <a:endParaRPr lang="id-ID" sz="1400" dirty="0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 rot="20174554">
            <a:off x="5186294" y="3454979"/>
            <a:ext cx="197719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1400" dirty="0" err="1" smtClean="0"/>
              <a:t>Equipos</a:t>
            </a:r>
            <a:r>
              <a:rPr lang="en-US" sz="1400" dirty="0" smtClean="0"/>
              <a:t> para </a:t>
            </a:r>
            <a:r>
              <a:rPr lang="en-US" sz="1400" dirty="0" err="1" smtClean="0"/>
              <a:t>entrega</a:t>
            </a:r>
            <a:r>
              <a:rPr lang="en-US" sz="1400" dirty="0" smtClean="0"/>
              <a:t> de </a:t>
            </a:r>
            <a:r>
              <a:rPr lang="en-US" sz="1400" dirty="0" err="1" smtClean="0"/>
              <a:t>productos</a:t>
            </a:r>
            <a:endParaRPr lang="id-ID" sz="1400" dirty="0"/>
          </a:p>
        </p:txBody>
      </p:sp>
      <p:sp>
        <p:nvSpPr>
          <p:cNvPr id="36" name="Notched Right Arrow 35"/>
          <p:cNvSpPr/>
          <p:nvPr/>
        </p:nvSpPr>
        <p:spPr>
          <a:xfrm>
            <a:off x="3363534" y="2822876"/>
            <a:ext cx="1464435" cy="1014114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Notched Right Arrow 36"/>
          <p:cNvSpPr/>
          <p:nvPr/>
        </p:nvSpPr>
        <p:spPr>
          <a:xfrm>
            <a:off x="7715249" y="3035393"/>
            <a:ext cx="1025525" cy="573088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357313" y="2708368"/>
            <a:ext cx="1514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s-PE" sz="1600" dirty="0" smtClean="0"/>
              <a:t>Formato N° 08</a:t>
            </a:r>
            <a:endParaRPr lang="id-ID" sz="1600" dirty="0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962944" y="3630705"/>
            <a:ext cx="1514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1600" dirty="0" err="1" smtClean="0"/>
              <a:t>Formato</a:t>
            </a:r>
            <a:r>
              <a:rPr lang="en-US" sz="1600" dirty="0" smtClean="0"/>
              <a:t> N° 03</a:t>
            </a:r>
            <a:endParaRPr lang="id-ID" sz="1600" dirty="0"/>
          </a:p>
        </p:txBody>
      </p:sp>
      <p:sp>
        <p:nvSpPr>
          <p:cNvPr id="55" name="Rectángulo 54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6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PROCESO DE PRIORIZACIÓN DEL EQUIPAMIENTO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  <p:sp>
        <p:nvSpPr>
          <p:cNvPr id="57" name="check-list_308890"/>
          <p:cNvSpPr>
            <a:spLocks noChangeAspect="1"/>
          </p:cNvSpPr>
          <p:nvPr/>
        </p:nvSpPr>
        <p:spPr bwMode="auto">
          <a:xfrm>
            <a:off x="1020828" y="2708368"/>
            <a:ext cx="344357" cy="480882"/>
          </a:xfrm>
          <a:custGeom>
            <a:avLst/>
            <a:gdLst>
              <a:gd name="connsiteX0" fmla="*/ 174711 w 434471"/>
              <a:gd name="connsiteY0" fmla="*/ 444251 h 606722"/>
              <a:gd name="connsiteX1" fmla="*/ 174711 w 434471"/>
              <a:gd name="connsiteY1" fmla="*/ 466749 h 606722"/>
              <a:gd name="connsiteX2" fmla="*/ 325245 w 434471"/>
              <a:gd name="connsiteY2" fmla="*/ 466749 h 606722"/>
              <a:gd name="connsiteX3" fmla="*/ 325245 w 434471"/>
              <a:gd name="connsiteY3" fmla="*/ 444251 h 606722"/>
              <a:gd name="connsiteX4" fmla="*/ 126673 w 434471"/>
              <a:gd name="connsiteY4" fmla="*/ 433934 h 606722"/>
              <a:gd name="connsiteX5" fmla="*/ 139669 w 434471"/>
              <a:gd name="connsiteY5" fmla="*/ 433934 h 606722"/>
              <a:gd name="connsiteX6" fmla="*/ 139669 w 434471"/>
              <a:gd name="connsiteY6" fmla="*/ 446910 h 606722"/>
              <a:gd name="connsiteX7" fmla="*/ 109581 w 434471"/>
              <a:gd name="connsiteY7" fmla="*/ 477038 h 606722"/>
              <a:gd name="connsiteX8" fmla="*/ 103083 w 434471"/>
              <a:gd name="connsiteY8" fmla="*/ 479704 h 606722"/>
              <a:gd name="connsiteX9" fmla="*/ 96584 w 434471"/>
              <a:gd name="connsiteY9" fmla="*/ 477038 h 606722"/>
              <a:gd name="connsiteX10" fmla="*/ 79137 w 434471"/>
              <a:gd name="connsiteY10" fmla="*/ 459708 h 606722"/>
              <a:gd name="connsiteX11" fmla="*/ 79137 w 434471"/>
              <a:gd name="connsiteY11" fmla="*/ 446732 h 606722"/>
              <a:gd name="connsiteX12" fmla="*/ 92133 w 434471"/>
              <a:gd name="connsiteY12" fmla="*/ 446732 h 606722"/>
              <a:gd name="connsiteX13" fmla="*/ 103083 w 434471"/>
              <a:gd name="connsiteY13" fmla="*/ 457575 h 606722"/>
              <a:gd name="connsiteX14" fmla="*/ 165542 w 434471"/>
              <a:gd name="connsiteY14" fmla="*/ 425933 h 606722"/>
              <a:gd name="connsiteX15" fmla="*/ 334414 w 434471"/>
              <a:gd name="connsiteY15" fmla="*/ 425933 h 606722"/>
              <a:gd name="connsiteX16" fmla="*/ 343583 w 434471"/>
              <a:gd name="connsiteY16" fmla="*/ 435092 h 606722"/>
              <a:gd name="connsiteX17" fmla="*/ 343583 w 434471"/>
              <a:gd name="connsiteY17" fmla="*/ 475908 h 606722"/>
              <a:gd name="connsiteX18" fmla="*/ 334414 w 434471"/>
              <a:gd name="connsiteY18" fmla="*/ 485067 h 606722"/>
              <a:gd name="connsiteX19" fmla="*/ 165542 w 434471"/>
              <a:gd name="connsiteY19" fmla="*/ 485067 h 606722"/>
              <a:gd name="connsiteX20" fmla="*/ 156373 w 434471"/>
              <a:gd name="connsiteY20" fmla="*/ 475908 h 606722"/>
              <a:gd name="connsiteX21" fmla="*/ 156373 w 434471"/>
              <a:gd name="connsiteY21" fmla="*/ 435092 h 606722"/>
              <a:gd name="connsiteX22" fmla="*/ 165542 w 434471"/>
              <a:gd name="connsiteY22" fmla="*/ 425933 h 606722"/>
              <a:gd name="connsiteX23" fmla="*/ 174711 w 434471"/>
              <a:gd name="connsiteY23" fmla="*/ 347577 h 606722"/>
              <a:gd name="connsiteX24" fmla="*/ 174711 w 434471"/>
              <a:gd name="connsiteY24" fmla="*/ 369986 h 606722"/>
              <a:gd name="connsiteX25" fmla="*/ 325245 w 434471"/>
              <a:gd name="connsiteY25" fmla="*/ 369986 h 606722"/>
              <a:gd name="connsiteX26" fmla="*/ 325245 w 434471"/>
              <a:gd name="connsiteY26" fmla="*/ 347577 h 606722"/>
              <a:gd name="connsiteX27" fmla="*/ 126673 w 434471"/>
              <a:gd name="connsiteY27" fmla="*/ 332320 h 606722"/>
              <a:gd name="connsiteX28" fmla="*/ 139669 w 434471"/>
              <a:gd name="connsiteY28" fmla="*/ 332320 h 606722"/>
              <a:gd name="connsiteX29" fmla="*/ 139669 w 434471"/>
              <a:gd name="connsiteY29" fmla="*/ 345295 h 606722"/>
              <a:gd name="connsiteX30" fmla="*/ 109581 w 434471"/>
              <a:gd name="connsiteY30" fmla="*/ 375424 h 606722"/>
              <a:gd name="connsiteX31" fmla="*/ 103083 w 434471"/>
              <a:gd name="connsiteY31" fmla="*/ 378090 h 606722"/>
              <a:gd name="connsiteX32" fmla="*/ 96584 w 434471"/>
              <a:gd name="connsiteY32" fmla="*/ 375424 h 606722"/>
              <a:gd name="connsiteX33" fmla="*/ 79137 w 434471"/>
              <a:gd name="connsiteY33" fmla="*/ 358004 h 606722"/>
              <a:gd name="connsiteX34" fmla="*/ 79137 w 434471"/>
              <a:gd name="connsiteY34" fmla="*/ 345029 h 606722"/>
              <a:gd name="connsiteX35" fmla="*/ 92133 w 434471"/>
              <a:gd name="connsiteY35" fmla="*/ 345029 h 606722"/>
              <a:gd name="connsiteX36" fmla="*/ 103083 w 434471"/>
              <a:gd name="connsiteY36" fmla="*/ 355960 h 606722"/>
              <a:gd name="connsiteX37" fmla="*/ 165542 w 434471"/>
              <a:gd name="connsiteY37" fmla="*/ 329259 h 606722"/>
              <a:gd name="connsiteX38" fmla="*/ 334414 w 434471"/>
              <a:gd name="connsiteY38" fmla="*/ 329259 h 606722"/>
              <a:gd name="connsiteX39" fmla="*/ 343583 w 434471"/>
              <a:gd name="connsiteY39" fmla="*/ 338418 h 606722"/>
              <a:gd name="connsiteX40" fmla="*/ 343583 w 434471"/>
              <a:gd name="connsiteY40" fmla="*/ 379234 h 606722"/>
              <a:gd name="connsiteX41" fmla="*/ 334414 w 434471"/>
              <a:gd name="connsiteY41" fmla="*/ 388393 h 606722"/>
              <a:gd name="connsiteX42" fmla="*/ 165542 w 434471"/>
              <a:gd name="connsiteY42" fmla="*/ 388393 h 606722"/>
              <a:gd name="connsiteX43" fmla="*/ 156373 w 434471"/>
              <a:gd name="connsiteY43" fmla="*/ 379234 h 606722"/>
              <a:gd name="connsiteX44" fmla="*/ 156373 w 434471"/>
              <a:gd name="connsiteY44" fmla="*/ 338418 h 606722"/>
              <a:gd name="connsiteX45" fmla="*/ 165542 w 434471"/>
              <a:gd name="connsiteY45" fmla="*/ 329259 h 606722"/>
              <a:gd name="connsiteX46" fmla="*/ 172751 w 434471"/>
              <a:gd name="connsiteY46" fmla="*/ 258465 h 606722"/>
              <a:gd name="connsiteX47" fmla="*/ 172751 w 434471"/>
              <a:gd name="connsiteY47" fmla="*/ 280867 h 606722"/>
              <a:gd name="connsiteX48" fmla="*/ 323181 w 434471"/>
              <a:gd name="connsiteY48" fmla="*/ 280867 h 606722"/>
              <a:gd name="connsiteX49" fmla="*/ 323181 w 434471"/>
              <a:gd name="connsiteY49" fmla="*/ 258465 h 606722"/>
              <a:gd name="connsiteX50" fmla="*/ 126673 w 434471"/>
              <a:gd name="connsiteY50" fmla="*/ 242790 h 606722"/>
              <a:gd name="connsiteX51" fmla="*/ 139669 w 434471"/>
              <a:gd name="connsiteY51" fmla="*/ 242790 h 606722"/>
              <a:gd name="connsiteX52" fmla="*/ 139669 w 434471"/>
              <a:gd name="connsiteY52" fmla="*/ 255765 h 606722"/>
              <a:gd name="connsiteX53" fmla="*/ 109581 w 434471"/>
              <a:gd name="connsiteY53" fmla="*/ 285805 h 606722"/>
              <a:gd name="connsiteX54" fmla="*/ 103083 w 434471"/>
              <a:gd name="connsiteY54" fmla="*/ 288471 h 606722"/>
              <a:gd name="connsiteX55" fmla="*/ 96584 w 434471"/>
              <a:gd name="connsiteY55" fmla="*/ 285805 h 606722"/>
              <a:gd name="connsiteX56" fmla="*/ 79137 w 434471"/>
              <a:gd name="connsiteY56" fmla="*/ 268474 h 606722"/>
              <a:gd name="connsiteX57" fmla="*/ 79137 w 434471"/>
              <a:gd name="connsiteY57" fmla="*/ 255499 h 606722"/>
              <a:gd name="connsiteX58" fmla="*/ 92133 w 434471"/>
              <a:gd name="connsiteY58" fmla="*/ 255499 h 606722"/>
              <a:gd name="connsiteX59" fmla="*/ 103083 w 434471"/>
              <a:gd name="connsiteY59" fmla="*/ 266341 h 606722"/>
              <a:gd name="connsiteX60" fmla="*/ 163583 w 434471"/>
              <a:gd name="connsiteY60" fmla="*/ 240064 h 606722"/>
              <a:gd name="connsiteX61" fmla="*/ 332438 w 434471"/>
              <a:gd name="connsiteY61" fmla="*/ 240064 h 606722"/>
              <a:gd name="connsiteX62" fmla="*/ 341606 w 434471"/>
              <a:gd name="connsiteY62" fmla="*/ 249309 h 606722"/>
              <a:gd name="connsiteX63" fmla="*/ 341606 w 434471"/>
              <a:gd name="connsiteY63" fmla="*/ 290023 h 606722"/>
              <a:gd name="connsiteX64" fmla="*/ 332438 w 434471"/>
              <a:gd name="connsiteY64" fmla="*/ 299268 h 606722"/>
              <a:gd name="connsiteX65" fmla="*/ 163583 w 434471"/>
              <a:gd name="connsiteY65" fmla="*/ 299268 h 606722"/>
              <a:gd name="connsiteX66" fmla="*/ 154326 w 434471"/>
              <a:gd name="connsiteY66" fmla="*/ 290023 h 606722"/>
              <a:gd name="connsiteX67" fmla="*/ 154326 w 434471"/>
              <a:gd name="connsiteY67" fmla="*/ 249309 h 606722"/>
              <a:gd name="connsiteX68" fmla="*/ 163583 w 434471"/>
              <a:gd name="connsiteY68" fmla="*/ 240064 h 606722"/>
              <a:gd name="connsiteX69" fmla="*/ 172751 w 434471"/>
              <a:gd name="connsiteY69" fmla="*/ 169236 h 606722"/>
              <a:gd name="connsiteX70" fmla="*/ 172751 w 434471"/>
              <a:gd name="connsiteY70" fmla="*/ 191707 h 606722"/>
              <a:gd name="connsiteX71" fmla="*/ 323181 w 434471"/>
              <a:gd name="connsiteY71" fmla="*/ 191707 h 606722"/>
              <a:gd name="connsiteX72" fmla="*/ 323181 w 434471"/>
              <a:gd name="connsiteY72" fmla="*/ 169236 h 606722"/>
              <a:gd name="connsiteX73" fmla="*/ 126673 w 434471"/>
              <a:gd name="connsiteY73" fmla="*/ 153577 h 606722"/>
              <a:gd name="connsiteX74" fmla="*/ 139669 w 434471"/>
              <a:gd name="connsiteY74" fmla="*/ 153577 h 606722"/>
              <a:gd name="connsiteX75" fmla="*/ 139669 w 434471"/>
              <a:gd name="connsiteY75" fmla="*/ 166552 h 606722"/>
              <a:gd name="connsiteX76" fmla="*/ 109581 w 434471"/>
              <a:gd name="connsiteY76" fmla="*/ 196681 h 606722"/>
              <a:gd name="connsiteX77" fmla="*/ 103083 w 434471"/>
              <a:gd name="connsiteY77" fmla="*/ 199347 h 606722"/>
              <a:gd name="connsiteX78" fmla="*/ 96584 w 434471"/>
              <a:gd name="connsiteY78" fmla="*/ 196681 h 606722"/>
              <a:gd name="connsiteX79" fmla="*/ 79137 w 434471"/>
              <a:gd name="connsiteY79" fmla="*/ 179261 h 606722"/>
              <a:gd name="connsiteX80" fmla="*/ 79137 w 434471"/>
              <a:gd name="connsiteY80" fmla="*/ 166286 h 606722"/>
              <a:gd name="connsiteX81" fmla="*/ 92133 w 434471"/>
              <a:gd name="connsiteY81" fmla="*/ 166286 h 606722"/>
              <a:gd name="connsiteX82" fmla="*/ 103083 w 434471"/>
              <a:gd name="connsiteY82" fmla="*/ 177217 h 606722"/>
              <a:gd name="connsiteX83" fmla="*/ 163583 w 434471"/>
              <a:gd name="connsiteY83" fmla="*/ 150940 h 606722"/>
              <a:gd name="connsiteX84" fmla="*/ 332438 w 434471"/>
              <a:gd name="connsiteY84" fmla="*/ 150940 h 606722"/>
              <a:gd name="connsiteX85" fmla="*/ 341606 w 434471"/>
              <a:gd name="connsiteY85" fmla="*/ 160088 h 606722"/>
              <a:gd name="connsiteX86" fmla="*/ 341606 w 434471"/>
              <a:gd name="connsiteY86" fmla="*/ 200855 h 606722"/>
              <a:gd name="connsiteX87" fmla="*/ 332438 w 434471"/>
              <a:gd name="connsiteY87" fmla="*/ 210003 h 606722"/>
              <a:gd name="connsiteX88" fmla="*/ 163583 w 434471"/>
              <a:gd name="connsiteY88" fmla="*/ 210003 h 606722"/>
              <a:gd name="connsiteX89" fmla="*/ 154326 w 434471"/>
              <a:gd name="connsiteY89" fmla="*/ 200855 h 606722"/>
              <a:gd name="connsiteX90" fmla="*/ 154326 w 434471"/>
              <a:gd name="connsiteY90" fmla="*/ 160088 h 606722"/>
              <a:gd name="connsiteX91" fmla="*/ 163583 w 434471"/>
              <a:gd name="connsiteY91" fmla="*/ 150940 h 606722"/>
              <a:gd name="connsiteX92" fmla="*/ 64623 w 434471"/>
              <a:gd name="connsiteY92" fmla="*/ 86382 h 606722"/>
              <a:gd name="connsiteX93" fmla="*/ 64623 w 434471"/>
              <a:gd name="connsiteY93" fmla="*/ 541135 h 606722"/>
              <a:gd name="connsiteX94" fmla="*/ 369848 w 434471"/>
              <a:gd name="connsiteY94" fmla="*/ 541135 h 606722"/>
              <a:gd name="connsiteX95" fmla="*/ 369848 w 434471"/>
              <a:gd name="connsiteY95" fmla="*/ 86382 h 606722"/>
              <a:gd name="connsiteX96" fmla="*/ 324095 w 434471"/>
              <a:gd name="connsiteY96" fmla="*/ 86382 h 606722"/>
              <a:gd name="connsiteX97" fmla="*/ 324095 w 434471"/>
              <a:gd name="connsiteY97" fmla="*/ 108511 h 606722"/>
              <a:gd name="connsiteX98" fmla="*/ 314927 w 434471"/>
              <a:gd name="connsiteY98" fmla="*/ 117665 h 606722"/>
              <a:gd name="connsiteX99" fmla="*/ 119544 w 434471"/>
              <a:gd name="connsiteY99" fmla="*/ 117665 h 606722"/>
              <a:gd name="connsiteX100" fmla="*/ 110376 w 434471"/>
              <a:gd name="connsiteY100" fmla="*/ 108511 h 606722"/>
              <a:gd name="connsiteX101" fmla="*/ 110376 w 434471"/>
              <a:gd name="connsiteY101" fmla="*/ 86382 h 606722"/>
              <a:gd name="connsiteX102" fmla="*/ 18337 w 434471"/>
              <a:gd name="connsiteY102" fmla="*/ 52434 h 606722"/>
              <a:gd name="connsiteX103" fmla="*/ 18337 w 434471"/>
              <a:gd name="connsiteY103" fmla="*/ 588326 h 606722"/>
              <a:gd name="connsiteX104" fmla="*/ 416045 w 434471"/>
              <a:gd name="connsiteY104" fmla="*/ 588326 h 606722"/>
              <a:gd name="connsiteX105" fmla="*/ 416045 w 434471"/>
              <a:gd name="connsiteY105" fmla="*/ 52434 h 606722"/>
              <a:gd name="connsiteX106" fmla="*/ 324095 w 434471"/>
              <a:gd name="connsiteY106" fmla="*/ 52434 h 606722"/>
              <a:gd name="connsiteX107" fmla="*/ 324095 w 434471"/>
              <a:gd name="connsiteY107" fmla="*/ 68075 h 606722"/>
              <a:gd name="connsiteX108" fmla="*/ 379016 w 434471"/>
              <a:gd name="connsiteY108" fmla="*/ 68075 h 606722"/>
              <a:gd name="connsiteX109" fmla="*/ 388184 w 434471"/>
              <a:gd name="connsiteY109" fmla="*/ 77229 h 606722"/>
              <a:gd name="connsiteX110" fmla="*/ 388184 w 434471"/>
              <a:gd name="connsiteY110" fmla="*/ 550289 h 606722"/>
              <a:gd name="connsiteX111" fmla="*/ 379016 w 434471"/>
              <a:gd name="connsiteY111" fmla="*/ 559532 h 606722"/>
              <a:gd name="connsiteX112" fmla="*/ 55455 w 434471"/>
              <a:gd name="connsiteY112" fmla="*/ 559532 h 606722"/>
              <a:gd name="connsiteX113" fmla="*/ 46198 w 434471"/>
              <a:gd name="connsiteY113" fmla="*/ 550289 h 606722"/>
              <a:gd name="connsiteX114" fmla="*/ 46198 w 434471"/>
              <a:gd name="connsiteY114" fmla="*/ 77229 h 606722"/>
              <a:gd name="connsiteX115" fmla="*/ 55455 w 434471"/>
              <a:gd name="connsiteY115" fmla="*/ 68075 h 606722"/>
              <a:gd name="connsiteX116" fmla="*/ 110376 w 434471"/>
              <a:gd name="connsiteY116" fmla="*/ 68075 h 606722"/>
              <a:gd name="connsiteX117" fmla="*/ 110376 w 434471"/>
              <a:gd name="connsiteY117" fmla="*/ 52434 h 606722"/>
              <a:gd name="connsiteX118" fmla="*/ 128712 w 434471"/>
              <a:gd name="connsiteY118" fmla="*/ 18307 h 606722"/>
              <a:gd name="connsiteX119" fmla="*/ 128712 w 434471"/>
              <a:gd name="connsiteY119" fmla="*/ 99357 h 606722"/>
              <a:gd name="connsiteX120" fmla="*/ 305670 w 434471"/>
              <a:gd name="connsiteY120" fmla="*/ 99357 h 606722"/>
              <a:gd name="connsiteX121" fmla="*/ 305670 w 434471"/>
              <a:gd name="connsiteY121" fmla="*/ 18307 h 606722"/>
              <a:gd name="connsiteX122" fmla="*/ 119544 w 434471"/>
              <a:gd name="connsiteY122" fmla="*/ 0 h 606722"/>
              <a:gd name="connsiteX123" fmla="*/ 314927 w 434471"/>
              <a:gd name="connsiteY123" fmla="*/ 0 h 606722"/>
              <a:gd name="connsiteX124" fmla="*/ 324095 w 434471"/>
              <a:gd name="connsiteY124" fmla="*/ 9153 h 606722"/>
              <a:gd name="connsiteX125" fmla="*/ 324095 w 434471"/>
              <a:gd name="connsiteY125" fmla="*/ 34126 h 606722"/>
              <a:gd name="connsiteX126" fmla="*/ 425303 w 434471"/>
              <a:gd name="connsiteY126" fmla="*/ 34126 h 606722"/>
              <a:gd name="connsiteX127" fmla="*/ 434471 w 434471"/>
              <a:gd name="connsiteY127" fmla="*/ 43280 h 606722"/>
              <a:gd name="connsiteX128" fmla="*/ 434471 w 434471"/>
              <a:gd name="connsiteY128" fmla="*/ 597480 h 606722"/>
              <a:gd name="connsiteX129" fmla="*/ 425303 w 434471"/>
              <a:gd name="connsiteY129" fmla="*/ 606722 h 606722"/>
              <a:gd name="connsiteX130" fmla="*/ 9168 w 434471"/>
              <a:gd name="connsiteY130" fmla="*/ 606722 h 606722"/>
              <a:gd name="connsiteX131" fmla="*/ 0 w 434471"/>
              <a:gd name="connsiteY131" fmla="*/ 597480 h 606722"/>
              <a:gd name="connsiteX132" fmla="*/ 0 w 434471"/>
              <a:gd name="connsiteY132" fmla="*/ 43280 h 606722"/>
              <a:gd name="connsiteX133" fmla="*/ 9168 w 434471"/>
              <a:gd name="connsiteY133" fmla="*/ 34126 h 606722"/>
              <a:gd name="connsiteX134" fmla="*/ 110376 w 434471"/>
              <a:gd name="connsiteY134" fmla="*/ 34126 h 606722"/>
              <a:gd name="connsiteX135" fmla="*/ 110376 w 434471"/>
              <a:gd name="connsiteY135" fmla="*/ 9153 h 606722"/>
              <a:gd name="connsiteX136" fmla="*/ 119544 w 434471"/>
              <a:gd name="connsiteY13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434471" h="606722">
                <a:moveTo>
                  <a:pt x="174711" y="444251"/>
                </a:moveTo>
                <a:lnTo>
                  <a:pt x="174711" y="466749"/>
                </a:lnTo>
                <a:lnTo>
                  <a:pt x="325245" y="466749"/>
                </a:lnTo>
                <a:lnTo>
                  <a:pt x="325245" y="444251"/>
                </a:lnTo>
                <a:close/>
                <a:moveTo>
                  <a:pt x="126673" y="433934"/>
                </a:moveTo>
                <a:cubicBezTo>
                  <a:pt x="130322" y="430379"/>
                  <a:pt x="136109" y="430379"/>
                  <a:pt x="139669" y="433934"/>
                </a:cubicBezTo>
                <a:cubicBezTo>
                  <a:pt x="143319" y="437578"/>
                  <a:pt x="143319" y="443355"/>
                  <a:pt x="139669" y="446910"/>
                </a:cubicBezTo>
                <a:lnTo>
                  <a:pt x="109581" y="477038"/>
                </a:lnTo>
                <a:cubicBezTo>
                  <a:pt x="107801" y="478727"/>
                  <a:pt x="105486" y="479704"/>
                  <a:pt x="103083" y="479704"/>
                </a:cubicBezTo>
                <a:cubicBezTo>
                  <a:pt x="100590" y="479704"/>
                  <a:pt x="98276" y="478727"/>
                  <a:pt x="96584" y="477038"/>
                </a:cubicBezTo>
                <a:lnTo>
                  <a:pt x="79137" y="459708"/>
                </a:lnTo>
                <a:cubicBezTo>
                  <a:pt x="75576" y="456064"/>
                  <a:pt x="75576" y="450287"/>
                  <a:pt x="79137" y="446732"/>
                </a:cubicBezTo>
                <a:cubicBezTo>
                  <a:pt x="82786" y="443088"/>
                  <a:pt x="88573" y="443088"/>
                  <a:pt x="92133" y="446732"/>
                </a:cubicBezTo>
                <a:lnTo>
                  <a:pt x="103083" y="457575"/>
                </a:lnTo>
                <a:close/>
                <a:moveTo>
                  <a:pt x="165542" y="425933"/>
                </a:moveTo>
                <a:lnTo>
                  <a:pt x="334414" y="425933"/>
                </a:lnTo>
                <a:cubicBezTo>
                  <a:pt x="339488" y="425933"/>
                  <a:pt x="343583" y="430023"/>
                  <a:pt x="343583" y="435092"/>
                </a:cubicBezTo>
                <a:lnTo>
                  <a:pt x="343583" y="475908"/>
                </a:lnTo>
                <a:cubicBezTo>
                  <a:pt x="343583" y="480977"/>
                  <a:pt x="339488" y="485067"/>
                  <a:pt x="334414" y="485067"/>
                </a:cubicBezTo>
                <a:lnTo>
                  <a:pt x="165542" y="485067"/>
                </a:lnTo>
                <a:cubicBezTo>
                  <a:pt x="160468" y="485067"/>
                  <a:pt x="156373" y="480977"/>
                  <a:pt x="156373" y="475908"/>
                </a:cubicBezTo>
                <a:lnTo>
                  <a:pt x="156373" y="435092"/>
                </a:lnTo>
                <a:cubicBezTo>
                  <a:pt x="156373" y="430023"/>
                  <a:pt x="160468" y="425933"/>
                  <a:pt x="165542" y="425933"/>
                </a:cubicBezTo>
                <a:close/>
                <a:moveTo>
                  <a:pt x="174711" y="347577"/>
                </a:moveTo>
                <a:lnTo>
                  <a:pt x="174711" y="369986"/>
                </a:lnTo>
                <a:lnTo>
                  <a:pt x="325245" y="369986"/>
                </a:lnTo>
                <a:lnTo>
                  <a:pt x="325245" y="347577"/>
                </a:lnTo>
                <a:close/>
                <a:moveTo>
                  <a:pt x="126673" y="332320"/>
                </a:moveTo>
                <a:cubicBezTo>
                  <a:pt x="130322" y="328765"/>
                  <a:pt x="136109" y="328765"/>
                  <a:pt x="139669" y="332320"/>
                </a:cubicBezTo>
                <a:cubicBezTo>
                  <a:pt x="143319" y="335875"/>
                  <a:pt x="143319" y="341740"/>
                  <a:pt x="139669" y="345295"/>
                </a:cubicBezTo>
                <a:lnTo>
                  <a:pt x="109581" y="375424"/>
                </a:lnTo>
                <a:cubicBezTo>
                  <a:pt x="107801" y="377112"/>
                  <a:pt x="105486" y="378090"/>
                  <a:pt x="103083" y="378090"/>
                </a:cubicBezTo>
                <a:cubicBezTo>
                  <a:pt x="100590" y="378090"/>
                  <a:pt x="98276" y="377112"/>
                  <a:pt x="96584" y="375424"/>
                </a:cubicBezTo>
                <a:lnTo>
                  <a:pt x="79137" y="358004"/>
                </a:lnTo>
                <a:cubicBezTo>
                  <a:pt x="75576" y="354449"/>
                  <a:pt x="75576" y="348672"/>
                  <a:pt x="79137" y="345029"/>
                </a:cubicBezTo>
                <a:cubicBezTo>
                  <a:pt x="82786" y="341474"/>
                  <a:pt x="88573" y="341474"/>
                  <a:pt x="92133" y="345029"/>
                </a:cubicBezTo>
                <a:lnTo>
                  <a:pt x="103083" y="355960"/>
                </a:lnTo>
                <a:close/>
                <a:moveTo>
                  <a:pt x="165542" y="329259"/>
                </a:moveTo>
                <a:lnTo>
                  <a:pt x="334414" y="329259"/>
                </a:lnTo>
                <a:cubicBezTo>
                  <a:pt x="339488" y="329259"/>
                  <a:pt x="343583" y="333349"/>
                  <a:pt x="343583" y="338418"/>
                </a:cubicBezTo>
                <a:lnTo>
                  <a:pt x="343583" y="379234"/>
                </a:lnTo>
                <a:cubicBezTo>
                  <a:pt x="343583" y="384302"/>
                  <a:pt x="339488" y="388393"/>
                  <a:pt x="334414" y="388393"/>
                </a:cubicBezTo>
                <a:lnTo>
                  <a:pt x="165542" y="388393"/>
                </a:lnTo>
                <a:cubicBezTo>
                  <a:pt x="160468" y="388393"/>
                  <a:pt x="156373" y="384302"/>
                  <a:pt x="156373" y="379234"/>
                </a:cubicBezTo>
                <a:lnTo>
                  <a:pt x="156373" y="338418"/>
                </a:lnTo>
                <a:cubicBezTo>
                  <a:pt x="156373" y="333349"/>
                  <a:pt x="160468" y="329259"/>
                  <a:pt x="165542" y="329259"/>
                </a:cubicBezTo>
                <a:close/>
                <a:moveTo>
                  <a:pt x="172751" y="258465"/>
                </a:moveTo>
                <a:lnTo>
                  <a:pt x="172751" y="280867"/>
                </a:lnTo>
                <a:lnTo>
                  <a:pt x="323181" y="280867"/>
                </a:lnTo>
                <a:lnTo>
                  <a:pt x="323181" y="258465"/>
                </a:lnTo>
                <a:close/>
                <a:moveTo>
                  <a:pt x="126673" y="242790"/>
                </a:moveTo>
                <a:cubicBezTo>
                  <a:pt x="130322" y="239146"/>
                  <a:pt x="136109" y="239146"/>
                  <a:pt x="139669" y="242790"/>
                </a:cubicBezTo>
                <a:cubicBezTo>
                  <a:pt x="143319" y="246345"/>
                  <a:pt x="143319" y="252121"/>
                  <a:pt x="139669" y="255765"/>
                </a:cubicBezTo>
                <a:lnTo>
                  <a:pt x="109581" y="285805"/>
                </a:lnTo>
                <a:cubicBezTo>
                  <a:pt x="107801" y="287582"/>
                  <a:pt x="105486" y="288471"/>
                  <a:pt x="103083" y="288471"/>
                </a:cubicBezTo>
                <a:cubicBezTo>
                  <a:pt x="100590" y="288471"/>
                  <a:pt x="98276" y="287582"/>
                  <a:pt x="96584" y="285805"/>
                </a:cubicBezTo>
                <a:lnTo>
                  <a:pt x="79137" y="268474"/>
                </a:lnTo>
                <a:cubicBezTo>
                  <a:pt x="75576" y="264830"/>
                  <a:pt x="75576" y="259053"/>
                  <a:pt x="79137" y="255499"/>
                </a:cubicBezTo>
                <a:cubicBezTo>
                  <a:pt x="82786" y="251855"/>
                  <a:pt x="88573" y="251855"/>
                  <a:pt x="92133" y="255499"/>
                </a:cubicBezTo>
                <a:lnTo>
                  <a:pt x="103083" y="266341"/>
                </a:lnTo>
                <a:close/>
                <a:moveTo>
                  <a:pt x="163583" y="240064"/>
                </a:moveTo>
                <a:lnTo>
                  <a:pt x="332438" y="240064"/>
                </a:lnTo>
                <a:cubicBezTo>
                  <a:pt x="337511" y="240064"/>
                  <a:pt x="341606" y="244242"/>
                  <a:pt x="341606" y="249309"/>
                </a:cubicBezTo>
                <a:lnTo>
                  <a:pt x="341606" y="290023"/>
                </a:lnTo>
                <a:cubicBezTo>
                  <a:pt x="341606" y="295090"/>
                  <a:pt x="337511" y="299268"/>
                  <a:pt x="332438" y="299268"/>
                </a:cubicBezTo>
                <a:lnTo>
                  <a:pt x="163583" y="299268"/>
                </a:lnTo>
                <a:cubicBezTo>
                  <a:pt x="158421" y="299268"/>
                  <a:pt x="154326" y="295090"/>
                  <a:pt x="154326" y="290023"/>
                </a:cubicBezTo>
                <a:lnTo>
                  <a:pt x="154326" y="249309"/>
                </a:lnTo>
                <a:cubicBezTo>
                  <a:pt x="154326" y="244242"/>
                  <a:pt x="158421" y="240064"/>
                  <a:pt x="163583" y="240064"/>
                </a:cubicBezTo>
                <a:close/>
                <a:moveTo>
                  <a:pt x="172751" y="169236"/>
                </a:moveTo>
                <a:lnTo>
                  <a:pt x="172751" y="191707"/>
                </a:lnTo>
                <a:lnTo>
                  <a:pt x="323181" y="191707"/>
                </a:lnTo>
                <a:lnTo>
                  <a:pt x="323181" y="169236"/>
                </a:lnTo>
                <a:close/>
                <a:moveTo>
                  <a:pt x="126673" y="153577"/>
                </a:moveTo>
                <a:cubicBezTo>
                  <a:pt x="130322" y="150022"/>
                  <a:pt x="136109" y="150022"/>
                  <a:pt x="139669" y="153577"/>
                </a:cubicBezTo>
                <a:cubicBezTo>
                  <a:pt x="143319" y="157132"/>
                  <a:pt x="143319" y="162997"/>
                  <a:pt x="139669" y="166552"/>
                </a:cubicBezTo>
                <a:lnTo>
                  <a:pt x="109581" y="196681"/>
                </a:lnTo>
                <a:cubicBezTo>
                  <a:pt x="107801" y="198458"/>
                  <a:pt x="105397" y="199347"/>
                  <a:pt x="103083" y="199347"/>
                </a:cubicBezTo>
                <a:cubicBezTo>
                  <a:pt x="100679" y="199347"/>
                  <a:pt x="98365" y="198458"/>
                  <a:pt x="96584" y="196681"/>
                </a:cubicBezTo>
                <a:lnTo>
                  <a:pt x="79137" y="179261"/>
                </a:lnTo>
                <a:cubicBezTo>
                  <a:pt x="75576" y="175706"/>
                  <a:pt x="75576" y="169929"/>
                  <a:pt x="79137" y="166286"/>
                </a:cubicBezTo>
                <a:cubicBezTo>
                  <a:pt x="82786" y="162731"/>
                  <a:pt x="88573" y="162731"/>
                  <a:pt x="92133" y="166286"/>
                </a:cubicBezTo>
                <a:lnTo>
                  <a:pt x="103083" y="177217"/>
                </a:lnTo>
                <a:close/>
                <a:moveTo>
                  <a:pt x="163583" y="150940"/>
                </a:moveTo>
                <a:lnTo>
                  <a:pt x="332438" y="150940"/>
                </a:lnTo>
                <a:cubicBezTo>
                  <a:pt x="337511" y="150940"/>
                  <a:pt x="341606" y="155025"/>
                  <a:pt x="341606" y="160088"/>
                </a:cubicBezTo>
                <a:lnTo>
                  <a:pt x="341606" y="200855"/>
                </a:lnTo>
                <a:cubicBezTo>
                  <a:pt x="341606" y="205917"/>
                  <a:pt x="337511" y="210003"/>
                  <a:pt x="332438" y="210003"/>
                </a:cubicBezTo>
                <a:lnTo>
                  <a:pt x="163583" y="210003"/>
                </a:lnTo>
                <a:cubicBezTo>
                  <a:pt x="158421" y="210003"/>
                  <a:pt x="154326" y="205917"/>
                  <a:pt x="154326" y="200855"/>
                </a:cubicBezTo>
                <a:lnTo>
                  <a:pt x="154326" y="160088"/>
                </a:lnTo>
                <a:cubicBezTo>
                  <a:pt x="154326" y="155025"/>
                  <a:pt x="158421" y="150940"/>
                  <a:pt x="163583" y="150940"/>
                </a:cubicBezTo>
                <a:close/>
                <a:moveTo>
                  <a:pt x="64623" y="86382"/>
                </a:moveTo>
                <a:lnTo>
                  <a:pt x="64623" y="541135"/>
                </a:lnTo>
                <a:lnTo>
                  <a:pt x="369848" y="541135"/>
                </a:lnTo>
                <a:lnTo>
                  <a:pt x="369848" y="86382"/>
                </a:lnTo>
                <a:lnTo>
                  <a:pt x="324095" y="86382"/>
                </a:lnTo>
                <a:lnTo>
                  <a:pt x="324095" y="108511"/>
                </a:lnTo>
                <a:cubicBezTo>
                  <a:pt x="324095" y="113577"/>
                  <a:pt x="320001" y="117665"/>
                  <a:pt x="314927" y="117665"/>
                </a:cubicBezTo>
                <a:lnTo>
                  <a:pt x="119544" y="117665"/>
                </a:lnTo>
                <a:cubicBezTo>
                  <a:pt x="114470" y="117665"/>
                  <a:pt x="110376" y="113577"/>
                  <a:pt x="110376" y="108511"/>
                </a:cubicBezTo>
                <a:lnTo>
                  <a:pt x="110376" y="86382"/>
                </a:lnTo>
                <a:close/>
                <a:moveTo>
                  <a:pt x="18337" y="52434"/>
                </a:moveTo>
                <a:lnTo>
                  <a:pt x="18337" y="588326"/>
                </a:lnTo>
                <a:lnTo>
                  <a:pt x="416045" y="588326"/>
                </a:lnTo>
                <a:lnTo>
                  <a:pt x="416045" y="52434"/>
                </a:lnTo>
                <a:lnTo>
                  <a:pt x="324095" y="52434"/>
                </a:lnTo>
                <a:lnTo>
                  <a:pt x="324095" y="68075"/>
                </a:lnTo>
                <a:lnTo>
                  <a:pt x="379016" y="68075"/>
                </a:lnTo>
                <a:cubicBezTo>
                  <a:pt x="384090" y="68075"/>
                  <a:pt x="388184" y="72163"/>
                  <a:pt x="388184" y="77229"/>
                </a:cubicBezTo>
                <a:lnTo>
                  <a:pt x="388184" y="550289"/>
                </a:lnTo>
                <a:cubicBezTo>
                  <a:pt x="388184" y="555355"/>
                  <a:pt x="384090" y="559532"/>
                  <a:pt x="379016" y="559532"/>
                </a:cubicBezTo>
                <a:lnTo>
                  <a:pt x="55455" y="559532"/>
                </a:lnTo>
                <a:cubicBezTo>
                  <a:pt x="50381" y="559532"/>
                  <a:pt x="46198" y="555355"/>
                  <a:pt x="46198" y="550289"/>
                </a:cubicBezTo>
                <a:lnTo>
                  <a:pt x="46198" y="77229"/>
                </a:lnTo>
                <a:cubicBezTo>
                  <a:pt x="46198" y="72163"/>
                  <a:pt x="50381" y="68075"/>
                  <a:pt x="55455" y="68075"/>
                </a:cubicBezTo>
                <a:lnTo>
                  <a:pt x="110376" y="68075"/>
                </a:lnTo>
                <a:lnTo>
                  <a:pt x="110376" y="52434"/>
                </a:lnTo>
                <a:close/>
                <a:moveTo>
                  <a:pt x="128712" y="18307"/>
                </a:moveTo>
                <a:lnTo>
                  <a:pt x="128712" y="99357"/>
                </a:lnTo>
                <a:lnTo>
                  <a:pt x="305670" y="99357"/>
                </a:lnTo>
                <a:lnTo>
                  <a:pt x="305670" y="18307"/>
                </a:lnTo>
                <a:close/>
                <a:moveTo>
                  <a:pt x="119544" y="0"/>
                </a:moveTo>
                <a:lnTo>
                  <a:pt x="314927" y="0"/>
                </a:lnTo>
                <a:cubicBezTo>
                  <a:pt x="320001" y="0"/>
                  <a:pt x="324095" y="4088"/>
                  <a:pt x="324095" y="9153"/>
                </a:cubicBezTo>
                <a:lnTo>
                  <a:pt x="324095" y="34126"/>
                </a:lnTo>
                <a:lnTo>
                  <a:pt x="425303" y="34126"/>
                </a:lnTo>
                <a:cubicBezTo>
                  <a:pt x="430376" y="34126"/>
                  <a:pt x="434471" y="38214"/>
                  <a:pt x="434471" y="43280"/>
                </a:cubicBezTo>
                <a:lnTo>
                  <a:pt x="434471" y="597480"/>
                </a:lnTo>
                <a:cubicBezTo>
                  <a:pt x="434471" y="602545"/>
                  <a:pt x="430376" y="606722"/>
                  <a:pt x="425303" y="606722"/>
                </a:cubicBezTo>
                <a:lnTo>
                  <a:pt x="9168" y="606722"/>
                </a:lnTo>
                <a:cubicBezTo>
                  <a:pt x="4095" y="606722"/>
                  <a:pt x="0" y="602545"/>
                  <a:pt x="0" y="597480"/>
                </a:cubicBezTo>
                <a:lnTo>
                  <a:pt x="0" y="43280"/>
                </a:lnTo>
                <a:cubicBezTo>
                  <a:pt x="0" y="38214"/>
                  <a:pt x="4095" y="34126"/>
                  <a:pt x="9168" y="34126"/>
                </a:cubicBezTo>
                <a:lnTo>
                  <a:pt x="110376" y="34126"/>
                </a:lnTo>
                <a:lnTo>
                  <a:pt x="110376" y="9153"/>
                </a:lnTo>
                <a:cubicBezTo>
                  <a:pt x="110376" y="4088"/>
                  <a:pt x="114470" y="0"/>
                  <a:pt x="119544" y="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</p:sp>
      <p:sp>
        <p:nvSpPr>
          <p:cNvPr id="59" name="check-list_308890"/>
          <p:cNvSpPr>
            <a:spLocks noChangeAspect="1"/>
          </p:cNvSpPr>
          <p:nvPr/>
        </p:nvSpPr>
        <p:spPr bwMode="auto">
          <a:xfrm>
            <a:off x="1619249" y="3621096"/>
            <a:ext cx="344357" cy="480882"/>
          </a:xfrm>
          <a:custGeom>
            <a:avLst/>
            <a:gdLst>
              <a:gd name="connsiteX0" fmla="*/ 174711 w 434471"/>
              <a:gd name="connsiteY0" fmla="*/ 444251 h 606722"/>
              <a:gd name="connsiteX1" fmla="*/ 174711 w 434471"/>
              <a:gd name="connsiteY1" fmla="*/ 466749 h 606722"/>
              <a:gd name="connsiteX2" fmla="*/ 325245 w 434471"/>
              <a:gd name="connsiteY2" fmla="*/ 466749 h 606722"/>
              <a:gd name="connsiteX3" fmla="*/ 325245 w 434471"/>
              <a:gd name="connsiteY3" fmla="*/ 444251 h 606722"/>
              <a:gd name="connsiteX4" fmla="*/ 126673 w 434471"/>
              <a:gd name="connsiteY4" fmla="*/ 433934 h 606722"/>
              <a:gd name="connsiteX5" fmla="*/ 139669 w 434471"/>
              <a:gd name="connsiteY5" fmla="*/ 433934 h 606722"/>
              <a:gd name="connsiteX6" fmla="*/ 139669 w 434471"/>
              <a:gd name="connsiteY6" fmla="*/ 446910 h 606722"/>
              <a:gd name="connsiteX7" fmla="*/ 109581 w 434471"/>
              <a:gd name="connsiteY7" fmla="*/ 477038 h 606722"/>
              <a:gd name="connsiteX8" fmla="*/ 103083 w 434471"/>
              <a:gd name="connsiteY8" fmla="*/ 479704 h 606722"/>
              <a:gd name="connsiteX9" fmla="*/ 96584 w 434471"/>
              <a:gd name="connsiteY9" fmla="*/ 477038 h 606722"/>
              <a:gd name="connsiteX10" fmla="*/ 79137 w 434471"/>
              <a:gd name="connsiteY10" fmla="*/ 459708 h 606722"/>
              <a:gd name="connsiteX11" fmla="*/ 79137 w 434471"/>
              <a:gd name="connsiteY11" fmla="*/ 446732 h 606722"/>
              <a:gd name="connsiteX12" fmla="*/ 92133 w 434471"/>
              <a:gd name="connsiteY12" fmla="*/ 446732 h 606722"/>
              <a:gd name="connsiteX13" fmla="*/ 103083 w 434471"/>
              <a:gd name="connsiteY13" fmla="*/ 457575 h 606722"/>
              <a:gd name="connsiteX14" fmla="*/ 165542 w 434471"/>
              <a:gd name="connsiteY14" fmla="*/ 425933 h 606722"/>
              <a:gd name="connsiteX15" fmla="*/ 334414 w 434471"/>
              <a:gd name="connsiteY15" fmla="*/ 425933 h 606722"/>
              <a:gd name="connsiteX16" fmla="*/ 343583 w 434471"/>
              <a:gd name="connsiteY16" fmla="*/ 435092 h 606722"/>
              <a:gd name="connsiteX17" fmla="*/ 343583 w 434471"/>
              <a:gd name="connsiteY17" fmla="*/ 475908 h 606722"/>
              <a:gd name="connsiteX18" fmla="*/ 334414 w 434471"/>
              <a:gd name="connsiteY18" fmla="*/ 485067 h 606722"/>
              <a:gd name="connsiteX19" fmla="*/ 165542 w 434471"/>
              <a:gd name="connsiteY19" fmla="*/ 485067 h 606722"/>
              <a:gd name="connsiteX20" fmla="*/ 156373 w 434471"/>
              <a:gd name="connsiteY20" fmla="*/ 475908 h 606722"/>
              <a:gd name="connsiteX21" fmla="*/ 156373 w 434471"/>
              <a:gd name="connsiteY21" fmla="*/ 435092 h 606722"/>
              <a:gd name="connsiteX22" fmla="*/ 165542 w 434471"/>
              <a:gd name="connsiteY22" fmla="*/ 425933 h 606722"/>
              <a:gd name="connsiteX23" fmla="*/ 174711 w 434471"/>
              <a:gd name="connsiteY23" fmla="*/ 347577 h 606722"/>
              <a:gd name="connsiteX24" fmla="*/ 174711 w 434471"/>
              <a:gd name="connsiteY24" fmla="*/ 369986 h 606722"/>
              <a:gd name="connsiteX25" fmla="*/ 325245 w 434471"/>
              <a:gd name="connsiteY25" fmla="*/ 369986 h 606722"/>
              <a:gd name="connsiteX26" fmla="*/ 325245 w 434471"/>
              <a:gd name="connsiteY26" fmla="*/ 347577 h 606722"/>
              <a:gd name="connsiteX27" fmla="*/ 126673 w 434471"/>
              <a:gd name="connsiteY27" fmla="*/ 332320 h 606722"/>
              <a:gd name="connsiteX28" fmla="*/ 139669 w 434471"/>
              <a:gd name="connsiteY28" fmla="*/ 332320 h 606722"/>
              <a:gd name="connsiteX29" fmla="*/ 139669 w 434471"/>
              <a:gd name="connsiteY29" fmla="*/ 345295 h 606722"/>
              <a:gd name="connsiteX30" fmla="*/ 109581 w 434471"/>
              <a:gd name="connsiteY30" fmla="*/ 375424 h 606722"/>
              <a:gd name="connsiteX31" fmla="*/ 103083 w 434471"/>
              <a:gd name="connsiteY31" fmla="*/ 378090 h 606722"/>
              <a:gd name="connsiteX32" fmla="*/ 96584 w 434471"/>
              <a:gd name="connsiteY32" fmla="*/ 375424 h 606722"/>
              <a:gd name="connsiteX33" fmla="*/ 79137 w 434471"/>
              <a:gd name="connsiteY33" fmla="*/ 358004 h 606722"/>
              <a:gd name="connsiteX34" fmla="*/ 79137 w 434471"/>
              <a:gd name="connsiteY34" fmla="*/ 345029 h 606722"/>
              <a:gd name="connsiteX35" fmla="*/ 92133 w 434471"/>
              <a:gd name="connsiteY35" fmla="*/ 345029 h 606722"/>
              <a:gd name="connsiteX36" fmla="*/ 103083 w 434471"/>
              <a:gd name="connsiteY36" fmla="*/ 355960 h 606722"/>
              <a:gd name="connsiteX37" fmla="*/ 165542 w 434471"/>
              <a:gd name="connsiteY37" fmla="*/ 329259 h 606722"/>
              <a:gd name="connsiteX38" fmla="*/ 334414 w 434471"/>
              <a:gd name="connsiteY38" fmla="*/ 329259 h 606722"/>
              <a:gd name="connsiteX39" fmla="*/ 343583 w 434471"/>
              <a:gd name="connsiteY39" fmla="*/ 338418 h 606722"/>
              <a:gd name="connsiteX40" fmla="*/ 343583 w 434471"/>
              <a:gd name="connsiteY40" fmla="*/ 379234 h 606722"/>
              <a:gd name="connsiteX41" fmla="*/ 334414 w 434471"/>
              <a:gd name="connsiteY41" fmla="*/ 388393 h 606722"/>
              <a:gd name="connsiteX42" fmla="*/ 165542 w 434471"/>
              <a:gd name="connsiteY42" fmla="*/ 388393 h 606722"/>
              <a:gd name="connsiteX43" fmla="*/ 156373 w 434471"/>
              <a:gd name="connsiteY43" fmla="*/ 379234 h 606722"/>
              <a:gd name="connsiteX44" fmla="*/ 156373 w 434471"/>
              <a:gd name="connsiteY44" fmla="*/ 338418 h 606722"/>
              <a:gd name="connsiteX45" fmla="*/ 165542 w 434471"/>
              <a:gd name="connsiteY45" fmla="*/ 329259 h 606722"/>
              <a:gd name="connsiteX46" fmla="*/ 172751 w 434471"/>
              <a:gd name="connsiteY46" fmla="*/ 258465 h 606722"/>
              <a:gd name="connsiteX47" fmla="*/ 172751 w 434471"/>
              <a:gd name="connsiteY47" fmla="*/ 280867 h 606722"/>
              <a:gd name="connsiteX48" fmla="*/ 323181 w 434471"/>
              <a:gd name="connsiteY48" fmla="*/ 280867 h 606722"/>
              <a:gd name="connsiteX49" fmla="*/ 323181 w 434471"/>
              <a:gd name="connsiteY49" fmla="*/ 258465 h 606722"/>
              <a:gd name="connsiteX50" fmla="*/ 126673 w 434471"/>
              <a:gd name="connsiteY50" fmla="*/ 242790 h 606722"/>
              <a:gd name="connsiteX51" fmla="*/ 139669 w 434471"/>
              <a:gd name="connsiteY51" fmla="*/ 242790 h 606722"/>
              <a:gd name="connsiteX52" fmla="*/ 139669 w 434471"/>
              <a:gd name="connsiteY52" fmla="*/ 255765 h 606722"/>
              <a:gd name="connsiteX53" fmla="*/ 109581 w 434471"/>
              <a:gd name="connsiteY53" fmla="*/ 285805 h 606722"/>
              <a:gd name="connsiteX54" fmla="*/ 103083 w 434471"/>
              <a:gd name="connsiteY54" fmla="*/ 288471 h 606722"/>
              <a:gd name="connsiteX55" fmla="*/ 96584 w 434471"/>
              <a:gd name="connsiteY55" fmla="*/ 285805 h 606722"/>
              <a:gd name="connsiteX56" fmla="*/ 79137 w 434471"/>
              <a:gd name="connsiteY56" fmla="*/ 268474 h 606722"/>
              <a:gd name="connsiteX57" fmla="*/ 79137 w 434471"/>
              <a:gd name="connsiteY57" fmla="*/ 255499 h 606722"/>
              <a:gd name="connsiteX58" fmla="*/ 92133 w 434471"/>
              <a:gd name="connsiteY58" fmla="*/ 255499 h 606722"/>
              <a:gd name="connsiteX59" fmla="*/ 103083 w 434471"/>
              <a:gd name="connsiteY59" fmla="*/ 266341 h 606722"/>
              <a:gd name="connsiteX60" fmla="*/ 163583 w 434471"/>
              <a:gd name="connsiteY60" fmla="*/ 240064 h 606722"/>
              <a:gd name="connsiteX61" fmla="*/ 332438 w 434471"/>
              <a:gd name="connsiteY61" fmla="*/ 240064 h 606722"/>
              <a:gd name="connsiteX62" fmla="*/ 341606 w 434471"/>
              <a:gd name="connsiteY62" fmla="*/ 249309 h 606722"/>
              <a:gd name="connsiteX63" fmla="*/ 341606 w 434471"/>
              <a:gd name="connsiteY63" fmla="*/ 290023 h 606722"/>
              <a:gd name="connsiteX64" fmla="*/ 332438 w 434471"/>
              <a:gd name="connsiteY64" fmla="*/ 299268 h 606722"/>
              <a:gd name="connsiteX65" fmla="*/ 163583 w 434471"/>
              <a:gd name="connsiteY65" fmla="*/ 299268 h 606722"/>
              <a:gd name="connsiteX66" fmla="*/ 154326 w 434471"/>
              <a:gd name="connsiteY66" fmla="*/ 290023 h 606722"/>
              <a:gd name="connsiteX67" fmla="*/ 154326 w 434471"/>
              <a:gd name="connsiteY67" fmla="*/ 249309 h 606722"/>
              <a:gd name="connsiteX68" fmla="*/ 163583 w 434471"/>
              <a:gd name="connsiteY68" fmla="*/ 240064 h 606722"/>
              <a:gd name="connsiteX69" fmla="*/ 172751 w 434471"/>
              <a:gd name="connsiteY69" fmla="*/ 169236 h 606722"/>
              <a:gd name="connsiteX70" fmla="*/ 172751 w 434471"/>
              <a:gd name="connsiteY70" fmla="*/ 191707 h 606722"/>
              <a:gd name="connsiteX71" fmla="*/ 323181 w 434471"/>
              <a:gd name="connsiteY71" fmla="*/ 191707 h 606722"/>
              <a:gd name="connsiteX72" fmla="*/ 323181 w 434471"/>
              <a:gd name="connsiteY72" fmla="*/ 169236 h 606722"/>
              <a:gd name="connsiteX73" fmla="*/ 126673 w 434471"/>
              <a:gd name="connsiteY73" fmla="*/ 153577 h 606722"/>
              <a:gd name="connsiteX74" fmla="*/ 139669 w 434471"/>
              <a:gd name="connsiteY74" fmla="*/ 153577 h 606722"/>
              <a:gd name="connsiteX75" fmla="*/ 139669 w 434471"/>
              <a:gd name="connsiteY75" fmla="*/ 166552 h 606722"/>
              <a:gd name="connsiteX76" fmla="*/ 109581 w 434471"/>
              <a:gd name="connsiteY76" fmla="*/ 196681 h 606722"/>
              <a:gd name="connsiteX77" fmla="*/ 103083 w 434471"/>
              <a:gd name="connsiteY77" fmla="*/ 199347 h 606722"/>
              <a:gd name="connsiteX78" fmla="*/ 96584 w 434471"/>
              <a:gd name="connsiteY78" fmla="*/ 196681 h 606722"/>
              <a:gd name="connsiteX79" fmla="*/ 79137 w 434471"/>
              <a:gd name="connsiteY79" fmla="*/ 179261 h 606722"/>
              <a:gd name="connsiteX80" fmla="*/ 79137 w 434471"/>
              <a:gd name="connsiteY80" fmla="*/ 166286 h 606722"/>
              <a:gd name="connsiteX81" fmla="*/ 92133 w 434471"/>
              <a:gd name="connsiteY81" fmla="*/ 166286 h 606722"/>
              <a:gd name="connsiteX82" fmla="*/ 103083 w 434471"/>
              <a:gd name="connsiteY82" fmla="*/ 177217 h 606722"/>
              <a:gd name="connsiteX83" fmla="*/ 163583 w 434471"/>
              <a:gd name="connsiteY83" fmla="*/ 150940 h 606722"/>
              <a:gd name="connsiteX84" fmla="*/ 332438 w 434471"/>
              <a:gd name="connsiteY84" fmla="*/ 150940 h 606722"/>
              <a:gd name="connsiteX85" fmla="*/ 341606 w 434471"/>
              <a:gd name="connsiteY85" fmla="*/ 160088 h 606722"/>
              <a:gd name="connsiteX86" fmla="*/ 341606 w 434471"/>
              <a:gd name="connsiteY86" fmla="*/ 200855 h 606722"/>
              <a:gd name="connsiteX87" fmla="*/ 332438 w 434471"/>
              <a:gd name="connsiteY87" fmla="*/ 210003 h 606722"/>
              <a:gd name="connsiteX88" fmla="*/ 163583 w 434471"/>
              <a:gd name="connsiteY88" fmla="*/ 210003 h 606722"/>
              <a:gd name="connsiteX89" fmla="*/ 154326 w 434471"/>
              <a:gd name="connsiteY89" fmla="*/ 200855 h 606722"/>
              <a:gd name="connsiteX90" fmla="*/ 154326 w 434471"/>
              <a:gd name="connsiteY90" fmla="*/ 160088 h 606722"/>
              <a:gd name="connsiteX91" fmla="*/ 163583 w 434471"/>
              <a:gd name="connsiteY91" fmla="*/ 150940 h 606722"/>
              <a:gd name="connsiteX92" fmla="*/ 64623 w 434471"/>
              <a:gd name="connsiteY92" fmla="*/ 86382 h 606722"/>
              <a:gd name="connsiteX93" fmla="*/ 64623 w 434471"/>
              <a:gd name="connsiteY93" fmla="*/ 541135 h 606722"/>
              <a:gd name="connsiteX94" fmla="*/ 369848 w 434471"/>
              <a:gd name="connsiteY94" fmla="*/ 541135 h 606722"/>
              <a:gd name="connsiteX95" fmla="*/ 369848 w 434471"/>
              <a:gd name="connsiteY95" fmla="*/ 86382 h 606722"/>
              <a:gd name="connsiteX96" fmla="*/ 324095 w 434471"/>
              <a:gd name="connsiteY96" fmla="*/ 86382 h 606722"/>
              <a:gd name="connsiteX97" fmla="*/ 324095 w 434471"/>
              <a:gd name="connsiteY97" fmla="*/ 108511 h 606722"/>
              <a:gd name="connsiteX98" fmla="*/ 314927 w 434471"/>
              <a:gd name="connsiteY98" fmla="*/ 117665 h 606722"/>
              <a:gd name="connsiteX99" fmla="*/ 119544 w 434471"/>
              <a:gd name="connsiteY99" fmla="*/ 117665 h 606722"/>
              <a:gd name="connsiteX100" fmla="*/ 110376 w 434471"/>
              <a:gd name="connsiteY100" fmla="*/ 108511 h 606722"/>
              <a:gd name="connsiteX101" fmla="*/ 110376 w 434471"/>
              <a:gd name="connsiteY101" fmla="*/ 86382 h 606722"/>
              <a:gd name="connsiteX102" fmla="*/ 18337 w 434471"/>
              <a:gd name="connsiteY102" fmla="*/ 52434 h 606722"/>
              <a:gd name="connsiteX103" fmla="*/ 18337 w 434471"/>
              <a:gd name="connsiteY103" fmla="*/ 588326 h 606722"/>
              <a:gd name="connsiteX104" fmla="*/ 416045 w 434471"/>
              <a:gd name="connsiteY104" fmla="*/ 588326 h 606722"/>
              <a:gd name="connsiteX105" fmla="*/ 416045 w 434471"/>
              <a:gd name="connsiteY105" fmla="*/ 52434 h 606722"/>
              <a:gd name="connsiteX106" fmla="*/ 324095 w 434471"/>
              <a:gd name="connsiteY106" fmla="*/ 52434 h 606722"/>
              <a:gd name="connsiteX107" fmla="*/ 324095 w 434471"/>
              <a:gd name="connsiteY107" fmla="*/ 68075 h 606722"/>
              <a:gd name="connsiteX108" fmla="*/ 379016 w 434471"/>
              <a:gd name="connsiteY108" fmla="*/ 68075 h 606722"/>
              <a:gd name="connsiteX109" fmla="*/ 388184 w 434471"/>
              <a:gd name="connsiteY109" fmla="*/ 77229 h 606722"/>
              <a:gd name="connsiteX110" fmla="*/ 388184 w 434471"/>
              <a:gd name="connsiteY110" fmla="*/ 550289 h 606722"/>
              <a:gd name="connsiteX111" fmla="*/ 379016 w 434471"/>
              <a:gd name="connsiteY111" fmla="*/ 559532 h 606722"/>
              <a:gd name="connsiteX112" fmla="*/ 55455 w 434471"/>
              <a:gd name="connsiteY112" fmla="*/ 559532 h 606722"/>
              <a:gd name="connsiteX113" fmla="*/ 46198 w 434471"/>
              <a:gd name="connsiteY113" fmla="*/ 550289 h 606722"/>
              <a:gd name="connsiteX114" fmla="*/ 46198 w 434471"/>
              <a:gd name="connsiteY114" fmla="*/ 77229 h 606722"/>
              <a:gd name="connsiteX115" fmla="*/ 55455 w 434471"/>
              <a:gd name="connsiteY115" fmla="*/ 68075 h 606722"/>
              <a:gd name="connsiteX116" fmla="*/ 110376 w 434471"/>
              <a:gd name="connsiteY116" fmla="*/ 68075 h 606722"/>
              <a:gd name="connsiteX117" fmla="*/ 110376 w 434471"/>
              <a:gd name="connsiteY117" fmla="*/ 52434 h 606722"/>
              <a:gd name="connsiteX118" fmla="*/ 128712 w 434471"/>
              <a:gd name="connsiteY118" fmla="*/ 18307 h 606722"/>
              <a:gd name="connsiteX119" fmla="*/ 128712 w 434471"/>
              <a:gd name="connsiteY119" fmla="*/ 99357 h 606722"/>
              <a:gd name="connsiteX120" fmla="*/ 305670 w 434471"/>
              <a:gd name="connsiteY120" fmla="*/ 99357 h 606722"/>
              <a:gd name="connsiteX121" fmla="*/ 305670 w 434471"/>
              <a:gd name="connsiteY121" fmla="*/ 18307 h 606722"/>
              <a:gd name="connsiteX122" fmla="*/ 119544 w 434471"/>
              <a:gd name="connsiteY122" fmla="*/ 0 h 606722"/>
              <a:gd name="connsiteX123" fmla="*/ 314927 w 434471"/>
              <a:gd name="connsiteY123" fmla="*/ 0 h 606722"/>
              <a:gd name="connsiteX124" fmla="*/ 324095 w 434471"/>
              <a:gd name="connsiteY124" fmla="*/ 9153 h 606722"/>
              <a:gd name="connsiteX125" fmla="*/ 324095 w 434471"/>
              <a:gd name="connsiteY125" fmla="*/ 34126 h 606722"/>
              <a:gd name="connsiteX126" fmla="*/ 425303 w 434471"/>
              <a:gd name="connsiteY126" fmla="*/ 34126 h 606722"/>
              <a:gd name="connsiteX127" fmla="*/ 434471 w 434471"/>
              <a:gd name="connsiteY127" fmla="*/ 43280 h 606722"/>
              <a:gd name="connsiteX128" fmla="*/ 434471 w 434471"/>
              <a:gd name="connsiteY128" fmla="*/ 597480 h 606722"/>
              <a:gd name="connsiteX129" fmla="*/ 425303 w 434471"/>
              <a:gd name="connsiteY129" fmla="*/ 606722 h 606722"/>
              <a:gd name="connsiteX130" fmla="*/ 9168 w 434471"/>
              <a:gd name="connsiteY130" fmla="*/ 606722 h 606722"/>
              <a:gd name="connsiteX131" fmla="*/ 0 w 434471"/>
              <a:gd name="connsiteY131" fmla="*/ 597480 h 606722"/>
              <a:gd name="connsiteX132" fmla="*/ 0 w 434471"/>
              <a:gd name="connsiteY132" fmla="*/ 43280 h 606722"/>
              <a:gd name="connsiteX133" fmla="*/ 9168 w 434471"/>
              <a:gd name="connsiteY133" fmla="*/ 34126 h 606722"/>
              <a:gd name="connsiteX134" fmla="*/ 110376 w 434471"/>
              <a:gd name="connsiteY134" fmla="*/ 34126 h 606722"/>
              <a:gd name="connsiteX135" fmla="*/ 110376 w 434471"/>
              <a:gd name="connsiteY135" fmla="*/ 9153 h 606722"/>
              <a:gd name="connsiteX136" fmla="*/ 119544 w 434471"/>
              <a:gd name="connsiteY13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434471" h="606722">
                <a:moveTo>
                  <a:pt x="174711" y="444251"/>
                </a:moveTo>
                <a:lnTo>
                  <a:pt x="174711" y="466749"/>
                </a:lnTo>
                <a:lnTo>
                  <a:pt x="325245" y="466749"/>
                </a:lnTo>
                <a:lnTo>
                  <a:pt x="325245" y="444251"/>
                </a:lnTo>
                <a:close/>
                <a:moveTo>
                  <a:pt x="126673" y="433934"/>
                </a:moveTo>
                <a:cubicBezTo>
                  <a:pt x="130322" y="430379"/>
                  <a:pt x="136109" y="430379"/>
                  <a:pt x="139669" y="433934"/>
                </a:cubicBezTo>
                <a:cubicBezTo>
                  <a:pt x="143319" y="437578"/>
                  <a:pt x="143319" y="443355"/>
                  <a:pt x="139669" y="446910"/>
                </a:cubicBezTo>
                <a:lnTo>
                  <a:pt x="109581" y="477038"/>
                </a:lnTo>
                <a:cubicBezTo>
                  <a:pt x="107801" y="478727"/>
                  <a:pt x="105486" y="479704"/>
                  <a:pt x="103083" y="479704"/>
                </a:cubicBezTo>
                <a:cubicBezTo>
                  <a:pt x="100590" y="479704"/>
                  <a:pt x="98276" y="478727"/>
                  <a:pt x="96584" y="477038"/>
                </a:cubicBezTo>
                <a:lnTo>
                  <a:pt x="79137" y="459708"/>
                </a:lnTo>
                <a:cubicBezTo>
                  <a:pt x="75576" y="456064"/>
                  <a:pt x="75576" y="450287"/>
                  <a:pt x="79137" y="446732"/>
                </a:cubicBezTo>
                <a:cubicBezTo>
                  <a:pt x="82786" y="443088"/>
                  <a:pt x="88573" y="443088"/>
                  <a:pt x="92133" y="446732"/>
                </a:cubicBezTo>
                <a:lnTo>
                  <a:pt x="103083" y="457575"/>
                </a:lnTo>
                <a:close/>
                <a:moveTo>
                  <a:pt x="165542" y="425933"/>
                </a:moveTo>
                <a:lnTo>
                  <a:pt x="334414" y="425933"/>
                </a:lnTo>
                <a:cubicBezTo>
                  <a:pt x="339488" y="425933"/>
                  <a:pt x="343583" y="430023"/>
                  <a:pt x="343583" y="435092"/>
                </a:cubicBezTo>
                <a:lnTo>
                  <a:pt x="343583" y="475908"/>
                </a:lnTo>
                <a:cubicBezTo>
                  <a:pt x="343583" y="480977"/>
                  <a:pt x="339488" y="485067"/>
                  <a:pt x="334414" y="485067"/>
                </a:cubicBezTo>
                <a:lnTo>
                  <a:pt x="165542" y="485067"/>
                </a:lnTo>
                <a:cubicBezTo>
                  <a:pt x="160468" y="485067"/>
                  <a:pt x="156373" y="480977"/>
                  <a:pt x="156373" y="475908"/>
                </a:cubicBezTo>
                <a:lnTo>
                  <a:pt x="156373" y="435092"/>
                </a:lnTo>
                <a:cubicBezTo>
                  <a:pt x="156373" y="430023"/>
                  <a:pt x="160468" y="425933"/>
                  <a:pt x="165542" y="425933"/>
                </a:cubicBezTo>
                <a:close/>
                <a:moveTo>
                  <a:pt x="174711" y="347577"/>
                </a:moveTo>
                <a:lnTo>
                  <a:pt x="174711" y="369986"/>
                </a:lnTo>
                <a:lnTo>
                  <a:pt x="325245" y="369986"/>
                </a:lnTo>
                <a:lnTo>
                  <a:pt x="325245" y="347577"/>
                </a:lnTo>
                <a:close/>
                <a:moveTo>
                  <a:pt x="126673" y="332320"/>
                </a:moveTo>
                <a:cubicBezTo>
                  <a:pt x="130322" y="328765"/>
                  <a:pt x="136109" y="328765"/>
                  <a:pt x="139669" y="332320"/>
                </a:cubicBezTo>
                <a:cubicBezTo>
                  <a:pt x="143319" y="335875"/>
                  <a:pt x="143319" y="341740"/>
                  <a:pt x="139669" y="345295"/>
                </a:cubicBezTo>
                <a:lnTo>
                  <a:pt x="109581" y="375424"/>
                </a:lnTo>
                <a:cubicBezTo>
                  <a:pt x="107801" y="377112"/>
                  <a:pt x="105486" y="378090"/>
                  <a:pt x="103083" y="378090"/>
                </a:cubicBezTo>
                <a:cubicBezTo>
                  <a:pt x="100590" y="378090"/>
                  <a:pt x="98276" y="377112"/>
                  <a:pt x="96584" y="375424"/>
                </a:cubicBezTo>
                <a:lnTo>
                  <a:pt x="79137" y="358004"/>
                </a:lnTo>
                <a:cubicBezTo>
                  <a:pt x="75576" y="354449"/>
                  <a:pt x="75576" y="348672"/>
                  <a:pt x="79137" y="345029"/>
                </a:cubicBezTo>
                <a:cubicBezTo>
                  <a:pt x="82786" y="341474"/>
                  <a:pt x="88573" y="341474"/>
                  <a:pt x="92133" y="345029"/>
                </a:cubicBezTo>
                <a:lnTo>
                  <a:pt x="103083" y="355960"/>
                </a:lnTo>
                <a:close/>
                <a:moveTo>
                  <a:pt x="165542" y="329259"/>
                </a:moveTo>
                <a:lnTo>
                  <a:pt x="334414" y="329259"/>
                </a:lnTo>
                <a:cubicBezTo>
                  <a:pt x="339488" y="329259"/>
                  <a:pt x="343583" y="333349"/>
                  <a:pt x="343583" y="338418"/>
                </a:cubicBezTo>
                <a:lnTo>
                  <a:pt x="343583" y="379234"/>
                </a:lnTo>
                <a:cubicBezTo>
                  <a:pt x="343583" y="384302"/>
                  <a:pt x="339488" y="388393"/>
                  <a:pt x="334414" y="388393"/>
                </a:cubicBezTo>
                <a:lnTo>
                  <a:pt x="165542" y="388393"/>
                </a:lnTo>
                <a:cubicBezTo>
                  <a:pt x="160468" y="388393"/>
                  <a:pt x="156373" y="384302"/>
                  <a:pt x="156373" y="379234"/>
                </a:cubicBezTo>
                <a:lnTo>
                  <a:pt x="156373" y="338418"/>
                </a:lnTo>
                <a:cubicBezTo>
                  <a:pt x="156373" y="333349"/>
                  <a:pt x="160468" y="329259"/>
                  <a:pt x="165542" y="329259"/>
                </a:cubicBezTo>
                <a:close/>
                <a:moveTo>
                  <a:pt x="172751" y="258465"/>
                </a:moveTo>
                <a:lnTo>
                  <a:pt x="172751" y="280867"/>
                </a:lnTo>
                <a:lnTo>
                  <a:pt x="323181" y="280867"/>
                </a:lnTo>
                <a:lnTo>
                  <a:pt x="323181" y="258465"/>
                </a:lnTo>
                <a:close/>
                <a:moveTo>
                  <a:pt x="126673" y="242790"/>
                </a:moveTo>
                <a:cubicBezTo>
                  <a:pt x="130322" y="239146"/>
                  <a:pt x="136109" y="239146"/>
                  <a:pt x="139669" y="242790"/>
                </a:cubicBezTo>
                <a:cubicBezTo>
                  <a:pt x="143319" y="246345"/>
                  <a:pt x="143319" y="252121"/>
                  <a:pt x="139669" y="255765"/>
                </a:cubicBezTo>
                <a:lnTo>
                  <a:pt x="109581" y="285805"/>
                </a:lnTo>
                <a:cubicBezTo>
                  <a:pt x="107801" y="287582"/>
                  <a:pt x="105486" y="288471"/>
                  <a:pt x="103083" y="288471"/>
                </a:cubicBezTo>
                <a:cubicBezTo>
                  <a:pt x="100590" y="288471"/>
                  <a:pt x="98276" y="287582"/>
                  <a:pt x="96584" y="285805"/>
                </a:cubicBezTo>
                <a:lnTo>
                  <a:pt x="79137" y="268474"/>
                </a:lnTo>
                <a:cubicBezTo>
                  <a:pt x="75576" y="264830"/>
                  <a:pt x="75576" y="259053"/>
                  <a:pt x="79137" y="255499"/>
                </a:cubicBezTo>
                <a:cubicBezTo>
                  <a:pt x="82786" y="251855"/>
                  <a:pt x="88573" y="251855"/>
                  <a:pt x="92133" y="255499"/>
                </a:cubicBezTo>
                <a:lnTo>
                  <a:pt x="103083" y="266341"/>
                </a:lnTo>
                <a:close/>
                <a:moveTo>
                  <a:pt x="163583" y="240064"/>
                </a:moveTo>
                <a:lnTo>
                  <a:pt x="332438" y="240064"/>
                </a:lnTo>
                <a:cubicBezTo>
                  <a:pt x="337511" y="240064"/>
                  <a:pt x="341606" y="244242"/>
                  <a:pt x="341606" y="249309"/>
                </a:cubicBezTo>
                <a:lnTo>
                  <a:pt x="341606" y="290023"/>
                </a:lnTo>
                <a:cubicBezTo>
                  <a:pt x="341606" y="295090"/>
                  <a:pt x="337511" y="299268"/>
                  <a:pt x="332438" y="299268"/>
                </a:cubicBezTo>
                <a:lnTo>
                  <a:pt x="163583" y="299268"/>
                </a:lnTo>
                <a:cubicBezTo>
                  <a:pt x="158421" y="299268"/>
                  <a:pt x="154326" y="295090"/>
                  <a:pt x="154326" y="290023"/>
                </a:cubicBezTo>
                <a:lnTo>
                  <a:pt x="154326" y="249309"/>
                </a:lnTo>
                <a:cubicBezTo>
                  <a:pt x="154326" y="244242"/>
                  <a:pt x="158421" y="240064"/>
                  <a:pt x="163583" y="240064"/>
                </a:cubicBezTo>
                <a:close/>
                <a:moveTo>
                  <a:pt x="172751" y="169236"/>
                </a:moveTo>
                <a:lnTo>
                  <a:pt x="172751" y="191707"/>
                </a:lnTo>
                <a:lnTo>
                  <a:pt x="323181" y="191707"/>
                </a:lnTo>
                <a:lnTo>
                  <a:pt x="323181" y="169236"/>
                </a:lnTo>
                <a:close/>
                <a:moveTo>
                  <a:pt x="126673" y="153577"/>
                </a:moveTo>
                <a:cubicBezTo>
                  <a:pt x="130322" y="150022"/>
                  <a:pt x="136109" y="150022"/>
                  <a:pt x="139669" y="153577"/>
                </a:cubicBezTo>
                <a:cubicBezTo>
                  <a:pt x="143319" y="157132"/>
                  <a:pt x="143319" y="162997"/>
                  <a:pt x="139669" y="166552"/>
                </a:cubicBezTo>
                <a:lnTo>
                  <a:pt x="109581" y="196681"/>
                </a:lnTo>
                <a:cubicBezTo>
                  <a:pt x="107801" y="198458"/>
                  <a:pt x="105397" y="199347"/>
                  <a:pt x="103083" y="199347"/>
                </a:cubicBezTo>
                <a:cubicBezTo>
                  <a:pt x="100679" y="199347"/>
                  <a:pt x="98365" y="198458"/>
                  <a:pt x="96584" y="196681"/>
                </a:cubicBezTo>
                <a:lnTo>
                  <a:pt x="79137" y="179261"/>
                </a:lnTo>
                <a:cubicBezTo>
                  <a:pt x="75576" y="175706"/>
                  <a:pt x="75576" y="169929"/>
                  <a:pt x="79137" y="166286"/>
                </a:cubicBezTo>
                <a:cubicBezTo>
                  <a:pt x="82786" y="162731"/>
                  <a:pt x="88573" y="162731"/>
                  <a:pt x="92133" y="166286"/>
                </a:cubicBezTo>
                <a:lnTo>
                  <a:pt x="103083" y="177217"/>
                </a:lnTo>
                <a:close/>
                <a:moveTo>
                  <a:pt x="163583" y="150940"/>
                </a:moveTo>
                <a:lnTo>
                  <a:pt x="332438" y="150940"/>
                </a:lnTo>
                <a:cubicBezTo>
                  <a:pt x="337511" y="150940"/>
                  <a:pt x="341606" y="155025"/>
                  <a:pt x="341606" y="160088"/>
                </a:cubicBezTo>
                <a:lnTo>
                  <a:pt x="341606" y="200855"/>
                </a:lnTo>
                <a:cubicBezTo>
                  <a:pt x="341606" y="205917"/>
                  <a:pt x="337511" y="210003"/>
                  <a:pt x="332438" y="210003"/>
                </a:cubicBezTo>
                <a:lnTo>
                  <a:pt x="163583" y="210003"/>
                </a:lnTo>
                <a:cubicBezTo>
                  <a:pt x="158421" y="210003"/>
                  <a:pt x="154326" y="205917"/>
                  <a:pt x="154326" y="200855"/>
                </a:cubicBezTo>
                <a:lnTo>
                  <a:pt x="154326" y="160088"/>
                </a:lnTo>
                <a:cubicBezTo>
                  <a:pt x="154326" y="155025"/>
                  <a:pt x="158421" y="150940"/>
                  <a:pt x="163583" y="150940"/>
                </a:cubicBezTo>
                <a:close/>
                <a:moveTo>
                  <a:pt x="64623" y="86382"/>
                </a:moveTo>
                <a:lnTo>
                  <a:pt x="64623" y="541135"/>
                </a:lnTo>
                <a:lnTo>
                  <a:pt x="369848" y="541135"/>
                </a:lnTo>
                <a:lnTo>
                  <a:pt x="369848" y="86382"/>
                </a:lnTo>
                <a:lnTo>
                  <a:pt x="324095" y="86382"/>
                </a:lnTo>
                <a:lnTo>
                  <a:pt x="324095" y="108511"/>
                </a:lnTo>
                <a:cubicBezTo>
                  <a:pt x="324095" y="113577"/>
                  <a:pt x="320001" y="117665"/>
                  <a:pt x="314927" y="117665"/>
                </a:cubicBezTo>
                <a:lnTo>
                  <a:pt x="119544" y="117665"/>
                </a:lnTo>
                <a:cubicBezTo>
                  <a:pt x="114470" y="117665"/>
                  <a:pt x="110376" y="113577"/>
                  <a:pt x="110376" y="108511"/>
                </a:cubicBezTo>
                <a:lnTo>
                  <a:pt x="110376" y="86382"/>
                </a:lnTo>
                <a:close/>
                <a:moveTo>
                  <a:pt x="18337" y="52434"/>
                </a:moveTo>
                <a:lnTo>
                  <a:pt x="18337" y="588326"/>
                </a:lnTo>
                <a:lnTo>
                  <a:pt x="416045" y="588326"/>
                </a:lnTo>
                <a:lnTo>
                  <a:pt x="416045" y="52434"/>
                </a:lnTo>
                <a:lnTo>
                  <a:pt x="324095" y="52434"/>
                </a:lnTo>
                <a:lnTo>
                  <a:pt x="324095" y="68075"/>
                </a:lnTo>
                <a:lnTo>
                  <a:pt x="379016" y="68075"/>
                </a:lnTo>
                <a:cubicBezTo>
                  <a:pt x="384090" y="68075"/>
                  <a:pt x="388184" y="72163"/>
                  <a:pt x="388184" y="77229"/>
                </a:cubicBezTo>
                <a:lnTo>
                  <a:pt x="388184" y="550289"/>
                </a:lnTo>
                <a:cubicBezTo>
                  <a:pt x="388184" y="555355"/>
                  <a:pt x="384090" y="559532"/>
                  <a:pt x="379016" y="559532"/>
                </a:cubicBezTo>
                <a:lnTo>
                  <a:pt x="55455" y="559532"/>
                </a:lnTo>
                <a:cubicBezTo>
                  <a:pt x="50381" y="559532"/>
                  <a:pt x="46198" y="555355"/>
                  <a:pt x="46198" y="550289"/>
                </a:cubicBezTo>
                <a:lnTo>
                  <a:pt x="46198" y="77229"/>
                </a:lnTo>
                <a:cubicBezTo>
                  <a:pt x="46198" y="72163"/>
                  <a:pt x="50381" y="68075"/>
                  <a:pt x="55455" y="68075"/>
                </a:cubicBezTo>
                <a:lnTo>
                  <a:pt x="110376" y="68075"/>
                </a:lnTo>
                <a:lnTo>
                  <a:pt x="110376" y="52434"/>
                </a:lnTo>
                <a:close/>
                <a:moveTo>
                  <a:pt x="128712" y="18307"/>
                </a:moveTo>
                <a:lnTo>
                  <a:pt x="128712" y="99357"/>
                </a:lnTo>
                <a:lnTo>
                  <a:pt x="305670" y="99357"/>
                </a:lnTo>
                <a:lnTo>
                  <a:pt x="305670" y="18307"/>
                </a:lnTo>
                <a:close/>
                <a:moveTo>
                  <a:pt x="119544" y="0"/>
                </a:moveTo>
                <a:lnTo>
                  <a:pt x="314927" y="0"/>
                </a:lnTo>
                <a:cubicBezTo>
                  <a:pt x="320001" y="0"/>
                  <a:pt x="324095" y="4088"/>
                  <a:pt x="324095" y="9153"/>
                </a:cubicBezTo>
                <a:lnTo>
                  <a:pt x="324095" y="34126"/>
                </a:lnTo>
                <a:lnTo>
                  <a:pt x="425303" y="34126"/>
                </a:lnTo>
                <a:cubicBezTo>
                  <a:pt x="430376" y="34126"/>
                  <a:pt x="434471" y="38214"/>
                  <a:pt x="434471" y="43280"/>
                </a:cubicBezTo>
                <a:lnTo>
                  <a:pt x="434471" y="597480"/>
                </a:lnTo>
                <a:cubicBezTo>
                  <a:pt x="434471" y="602545"/>
                  <a:pt x="430376" y="606722"/>
                  <a:pt x="425303" y="606722"/>
                </a:cubicBezTo>
                <a:lnTo>
                  <a:pt x="9168" y="606722"/>
                </a:lnTo>
                <a:cubicBezTo>
                  <a:pt x="4095" y="606722"/>
                  <a:pt x="0" y="602545"/>
                  <a:pt x="0" y="597480"/>
                </a:cubicBezTo>
                <a:lnTo>
                  <a:pt x="0" y="43280"/>
                </a:lnTo>
                <a:cubicBezTo>
                  <a:pt x="0" y="38214"/>
                  <a:pt x="4095" y="34126"/>
                  <a:pt x="9168" y="34126"/>
                </a:cubicBezTo>
                <a:lnTo>
                  <a:pt x="110376" y="34126"/>
                </a:lnTo>
                <a:lnTo>
                  <a:pt x="110376" y="9153"/>
                </a:lnTo>
                <a:cubicBezTo>
                  <a:pt x="110376" y="4088"/>
                  <a:pt x="114470" y="0"/>
                  <a:pt x="119544" y="0"/>
                </a:cubicBezTo>
                <a:close/>
              </a:path>
            </a:pathLst>
          </a:custGeom>
          <a:solidFill>
            <a:srgbClr val="ED7D31"/>
          </a:solidFill>
          <a:ln>
            <a:noFill/>
          </a:ln>
        </p:spPr>
      </p:sp>
      <p:sp>
        <p:nvSpPr>
          <p:cNvPr id="61" name="Rectangle 38"/>
          <p:cNvSpPr>
            <a:spLocks noChangeArrowheads="1"/>
          </p:cNvSpPr>
          <p:nvPr/>
        </p:nvSpPr>
        <p:spPr bwMode="auto">
          <a:xfrm>
            <a:off x="8905873" y="2556075"/>
            <a:ext cx="1514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s-PE" sz="1600" dirty="0" smtClean="0"/>
              <a:t>Formato N° 08</a:t>
            </a:r>
            <a:endParaRPr lang="id-ID" sz="1600" dirty="0"/>
          </a:p>
        </p:txBody>
      </p:sp>
      <p:sp>
        <p:nvSpPr>
          <p:cNvPr id="62" name="Rectangle 44"/>
          <p:cNvSpPr>
            <a:spLocks noChangeArrowheads="1"/>
          </p:cNvSpPr>
          <p:nvPr/>
        </p:nvSpPr>
        <p:spPr bwMode="auto">
          <a:xfrm>
            <a:off x="9511504" y="3478412"/>
            <a:ext cx="1514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1600" dirty="0" err="1" smtClean="0"/>
              <a:t>Formato</a:t>
            </a:r>
            <a:r>
              <a:rPr lang="en-US" sz="1600" dirty="0" smtClean="0"/>
              <a:t> N° 03</a:t>
            </a:r>
            <a:endParaRPr lang="id-ID" sz="1600" dirty="0"/>
          </a:p>
        </p:txBody>
      </p:sp>
      <p:sp>
        <p:nvSpPr>
          <p:cNvPr id="63" name="check-list_308890"/>
          <p:cNvSpPr>
            <a:spLocks noChangeAspect="1"/>
          </p:cNvSpPr>
          <p:nvPr/>
        </p:nvSpPr>
        <p:spPr bwMode="auto">
          <a:xfrm>
            <a:off x="8569388" y="2556075"/>
            <a:ext cx="344357" cy="480882"/>
          </a:xfrm>
          <a:custGeom>
            <a:avLst/>
            <a:gdLst>
              <a:gd name="connsiteX0" fmla="*/ 174711 w 434471"/>
              <a:gd name="connsiteY0" fmla="*/ 444251 h 606722"/>
              <a:gd name="connsiteX1" fmla="*/ 174711 w 434471"/>
              <a:gd name="connsiteY1" fmla="*/ 466749 h 606722"/>
              <a:gd name="connsiteX2" fmla="*/ 325245 w 434471"/>
              <a:gd name="connsiteY2" fmla="*/ 466749 h 606722"/>
              <a:gd name="connsiteX3" fmla="*/ 325245 w 434471"/>
              <a:gd name="connsiteY3" fmla="*/ 444251 h 606722"/>
              <a:gd name="connsiteX4" fmla="*/ 126673 w 434471"/>
              <a:gd name="connsiteY4" fmla="*/ 433934 h 606722"/>
              <a:gd name="connsiteX5" fmla="*/ 139669 w 434471"/>
              <a:gd name="connsiteY5" fmla="*/ 433934 h 606722"/>
              <a:gd name="connsiteX6" fmla="*/ 139669 w 434471"/>
              <a:gd name="connsiteY6" fmla="*/ 446910 h 606722"/>
              <a:gd name="connsiteX7" fmla="*/ 109581 w 434471"/>
              <a:gd name="connsiteY7" fmla="*/ 477038 h 606722"/>
              <a:gd name="connsiteX8" fmla="*/ 103083 w 434471"/>
              <a:gd name="connsiteY8" fmla="*/ 479704 h 606722"/>
              <a:gd name="connsiteX9" fmla="*/ 96584 w 434471"/>
              <a:gd name="connsiteY9" fmla="*/ 477038 h 606722"/>
              <a:gd name="connsiteX10" fmla="*/ 79137 w 434471"/>
              <a:gd name="connsiteY10" fmla="*/ 459708 h 606722"/>
              <a:gd name="connsiteX11" fmla="*/ 79137 w 434471"/>
              <a:gd name="connsiteY11" fmla="*/ 446732 h 606722"/>
              <a:gd name="connsiteX12" fmla="*/ 92133 w 434471"/>
              <a:gd name="connsiteY12" fmla="*/ 446732 h 606722"/>
              <a:gd name="connsiteX13" fmla="*/ 103083 w 434471"/>
              <a:gd name="connsiteY13" fmla="*/ 457575 h 606722"/>
              <a:gd name="connsiteX14" fmla="*/ 165542 w 434471"/>
              <a:gd name="connsiteY14" fmla="*/ 425933 h 606722"/>
              <a:gd name="connsiteX15" fmla="*/ 334414 w 434471"/>
              <a:gd name="connsiteY15" fmla="*/ 425933 h 606722"/>
              <a:gd name="connsiteX16" fmla="*/ 343583 w 434471"/>
              <a:gd name="connsiteY16" fmla="*/ 435092 h 606722"/>
              <a:gd name="connsiteX17" fmla="*/ 343583 w 434471"/>
              <a:gd name="connsiteY17" fmla="*/ 475908 h 606722"/>
              <a:gd name="connsiteX18" fmla="*/ 334414 w 434471"/>
              <a:gd name="connsiteY18" fmla="*/ 485067 h 606722"/>
              <a:gd name="connsiteX19" fmla="*/ 165542 w 434471"/>
              <a:gd name="connsiteY19" fmla="*/ 485067 h 606722"/>
              <a:gd name="connsiteX20" fmla="*/ 156373 w 434471"/>
              <a:gd name="connsiteY20" fmla="*/ 475908 h 606722"/>
              <a:gd name="connsiteX21" fmla="*/ 156373 w 434471"/>
              <a:gd name="connsiteY21" fmla="*/ 435092 h 606722"/>
              <a:gd name="connsiteX22" fmla="*/ 165542 w 434471"/>
              <a:gd name="connsiteY22" fmla="*/ 425933 h 606722"/>
              <a:gd name="connsiteX23" fmla="*/ 174711 w 434471"/>
              <a:gd name="connsiteY23" fmla="*/ 347577 h 606722"/>
              <a:gd name="connsiteX24" fmla="*/ 174711 w 434471"/>
              <a:gd name="connsiteY24" fmla="*/ 369986 h 606722"/>
              <a:gd name="connsiteX25" fmla="*/ 325245 w 434471"/>
              <a:gd name="connsiteY25" fmla="*/ 369986 h 606722"/>
              <a:gd name="connsiteX26" fmla="*/ 325245 w 434471"/>
              <a:gd name="connsiteY26" fmla="*/ 347577 h 606722"/>
              <a:gd name="connsiteX27" fmla="*/ 126673 w 434471"/>
              <a:gd name="connsiteY27" fmla="*/ 332320 h 606722"/>
              <a:gd name="connsiteX28" fmla="*/ 139669 w 434471"/>
              <a:gd name="connsiteY28" fmla="*/ 332320 h 606722"/>
              <a:gd name="connsiteX29" fmla="*/ 139669 w 434471"/>
              <a:gd name="connsiteY29" fmla="*/ 345295 h 606722"/>
              <a:gd name="connsiteX30" fmla="*/ 109581 w 434471"/>
              <a:gd name="connsiteY30" fmla="*/ 375424 h 606722"/>
              <a:gd name="connsiteX31" fmla="*/ 103083 w 434471"/>
              <a:gd name="connsiteY31" fmla="*/ 378090 h 606722"/>
              <a:gd name="connsiteX32" fmla="*/ 96584 w 434471"/>
              <a:gd name="connsiteY32" fmla="*/ 375424 h 606722"/>
              <a:gd name="connsiteX33" fmla="*/ 79137 w 434471"/>
              <a:gd name="connsiteY33" fmla="*/ 358004 h 606722"/>
              <a:gd name="connsiteX34" fmla="*/ 79137 w 434471"/>
              <a:gd name="connsiteY34" fmla="*/ 345029 h 606722"/>
              <a:gd name="connsiteX35" fmla="*/ 92133 w 434471"/>
              <a:gd name="connsiteY35" fmla="*/ 345029 h 606722"/>
              <a:gd name="connsiteX36" fmla="*/ 103083 w 434471"/>
              <a:gd name="connsiteY36" fmla="*/ 355960 h 606722"/>
              <a:gd name="connsiteX37" fmla="*/ 165542 w 434471"/>
              <a:gd name="connsiteY37" fmla="*/ 329259 h 606722"/>
              <a:gd name="connsiteX38" fmla="*/ 334414 w 434471"/>
              <a:gd name="connsiteY38" fmla="*/ 329259 h 606722"/>
              <a:gd name="connsiteX39" fmla="*/ 343583 w 434471"/>
              <a:gd name="connsiteY39" fmla="*/ 338418 h 606722"/>
              <a:gd name="connsiteX40" fmla="*/ 343583 w 434471"/>
              <a:gd name="connsiteY40" fmla="*/ 379234 h 606722"/>
              <a:gd name="connsiteX41" fmla="*/ 334414 w 434471"/>
              <a:gd name="connsiteY41" fmla="*/ 388393 h 606722"/>
              <a:gd name="connsiteX42" fmla="*/ 165542 w 434471"/>
              <a:gd name="connsiteY42" fmla="*/ 388393 h 606722"/>
              <a:gd name="connsiteX43" fmla="*/ 156373 w 434471"/>
              <a:gd name="connsiteY43" fmla="*/ 379234 h 606722"/>
              <a:gd name="connsiteX44" fmla="*/ 156373 w 434471"/>
              <a:gd name="connsiteY44" fmla="*/ 338418 h 606722"/>
              <a:gd name="connsiteX45" fmla="*/ 165542 w 434471"/>
              <a:gd name="connsiteY45" fmla="*/ 329259 h 606722"/>
              <a:gd name="connsiteX46" fmla="*/ 172751 w 434471"/>
              <a:gd name="connsiteY46" fmla="*/ 258465 h 606722"/>
              <a:gd name="connsiteX47" fmla="*/ 172751 w 434471"/>
              <a:gd name="connsiteY47" fmla="*/ 280867 h 606722"/>
              <a:gd name="connsiteX48" fmla="*/ 323181 w 434471"/>
              <a:gd name="connsiteY48" fmla="*/ 280867 h 606722"/>
              <a:gd name="connsiteX49" fmla="*/ 323181 w 434471"/>
              <a:gd name="connsiteY49" fmla="*/ 258465 h 606722"/>
              <a:gd name="connsiteX50" fmla="*/ 126673 w 434471"/>
              <a:gd name="connsiteY50" fmla="*/ 242790 h 606722"/>
              <a:gd name="connsiteX51" fmla="*/ 139669 w 434471"/>
              <a:gd name="connsiteY51" fmla="*/ 242790 h 606722"/>
              <a:gd name="connsiteX52" fmla="*/ 139669 w 434471"/>
              <a:gd name="connsiteY52" fmla="*/ 255765 h 606722"/>
              <a:gd name="connsiteX53" fmla="*/ 109581 w 434471"/>
              <a:gd name="connsiteY53" fmla="*/ 285805 h 606722"/>
              <a:gd name="connsiteX54" fmla="*/ 103083 w 434471"/>
              <a:gd name="connsiteY54" fmla="*/ 288471 h 606722"/>
              <a:gd name="connsiteX55" fmla="*/ 96584 w 434471"/>
              <a:gd name="connsiteY55" fmla="*/ 285805 h 606722"/>
              <a:gd name="connsiteX56" fmla="*/ 79137 w 434471"/>
              <a:gd name="connsiteY56" fmla="*/ 268474 h 606722"/>
              <a:gd name="connsiteX57" fmla="*/ 79137 w 434471"/>
              <a:gd name="connsiteY57" fmla="*/ 255499 h 606722"/>
              <a:gd name="connsiteX58" fmla="*/ 92133 w 434471"/>
              <a:gd name="connsiteY58" fmla="*/ 255499 h 606722"/>
              <a:gd name="connsiteX59" fmla="*/ 103083 w 434471"/>
              <a:gd name="connsiteY59" fmla="*/ 266341 h 606722"/>
              <a:gd name="connsiteX60" fmla="*/ 163583 w 434471"/>
              <a:gd name="connsiteY60" fmla="*/ 240064 h 606722"/>
              <a:gd name="connsiteX61" fmla="*/ 332438 w 434471"/>
              <a:gd name="connsiteY61" fmla="*/ 240064 h 606722"/>
              <a:gd name="connsiteX62" fmla="*/ 341606 w 434471"/>
              <a:gd name="connsiteY62" fmla="*/ 249309 h 606722"/>
              <a:gd name="connsiteX63" fmla="*/ 341606 w 434471"/>
              <a:gd name="connsiteY63" fmla="*/ 290023 h 606722"/>
              <a:gd name="connsiteX64" fmla="*/ 332438 w 434471"/>
              <a:gd name="connsiteY64" fmla="*/ 299268 h 606722"/>
              <a:gd name="connsiteX65" fmla="*/ 163583 w 434471"/>
              <a:gd name="connsiteY65" fmla="*/ 299268 h 606722"/>
              <a:gd name="connsiteX66" fmla="*/ 154326 w 434471"/>
              <a:gd name="connsiteY66" fmla="*/ 290023 h 606722"/>
              <a:gd name="connsiteX67" fmla="*/ 154326 w 434471"/>
              <a:gd name="connsiteY67" fmla="*/ 249309 h 606722"/>
              <a:gd name="connsiteX68" fmla="*/ 163583 w 434471"/>
              <a:gd name="connsiteY68" fmla="*/ 240064 h 606722"/>
              <a:gd name="connsiteX69" fmla="*/ 172751 w 434471"/>
              <a:gd name="connsiteY69" fmla="*/ 169236 h 606722"/>
              <a:gd name="connsiteX70" fmla="*/ 172751 w 434471"/>
              <a:gd name="connsiteY70" fmla="*/ 191707 h 606722"/>
              <a:gd name="connsiteX71" fmla="*/ 323181 w 434471"/>
              <a:gd name="connsiteY71" fmla="*/ 191707 h 606722"/>
              <a:gd name="connsiteX72" fmla="*/ 323181 w 434471"/>
              <a:gd name="connsiteY72" fmla="*/ 169236 h 606722"/>
              <a:gd name="connsiteX73" fmla="*/ 126673 w 434471"/>
              <a:gd name="connsiteY73" fmla="*/ 153577 h 606722"/>
              <a:gd name="connsiteX74" fmla="*/ 139669 w 434471"/>
              <a:gd name="connsiteY74" fmla="*/ 153577 h 606722"/>
              <a:gd name="connsiteX75" fmla="*/ 139669 w 434471"/>
              <a:gd name="connsiteY75" fmla="*/ 166552 h 606722"/>
              <a:gd name="connsiteX76" fmla="*/ 109581 w 434471"/>
              <a:gd name="connsiteY76" fmla="*/ 196681 h 606722"/>
              <a:gd name="connsiteX77" fmla="*/ 103083 w 434471"/>
              <a:gd name="connsiteY77" fmla="*/ 199347 h 606722"/>
              <a:gd name="connsiteX78" fmla="*/ 96584 w 434471"/>
              <a:gd name="connsiteY78" fmla="*/ 196681 h 606722"/>
              <a:gd name="connsiteX79" fmla="*/ 79137 w 434471"/>
              <a:gd name="connsiteY79" fmla="*/ 179261 h 606722"/>
              <a:gd name="connsiteX80" fmla="*/ 79137 w 434471"/>
              <a:gd name="connsiteY80" fmla="*/ 166286 h 606722"/>
              <a:gd name="connsiteX81" fmla="*/ 92133 w 434471"/>
              <a:gd name="connsiteY81" fmla="*/ 166286 h 606722"/>
              <a:gd name="connsiteX82" fmla="*/ 103083 w 434471"/>
              <a:gd name="connsiteY82" fmla="*/ 177217 h 606722"/>
              <a:gd name="connsiteX83" fmla="*/ 163583 w 434471"/>
              <a:gd name="connsiteY83" fmla="*/ 150940 h 606722"/>
              <a:gd name="connsiteX84" fmla="*/ 332438 w 434471"/>
              <a:gd name="connsiteY84" fmla="*/ 150940 h 606722"/>
              <a:gd name="connsiteX85" fmla="*/ 341606 w 434471"/>
              <a:gd name="connsiteY85" fmla="*/ 160088 h 606722"/>
              <a:gd name="connsiteX86" fmla="*/ 341606 w 434471"/>
              <a:gd name="connsiteY86" fmla="*/ 200855 h 606722"/>
              <a:gd name="connsiteX87" fmla="*/ 332438 w 434471"/>
              <a:gd name="connsiteY87" fmla="*/ 210003 h 606722"/>
              <a:gd name="connsiteX88" fmla="*/ 163583 w 434471"/>
              <a:gd name="connsiteY88" fmla="*/ 210003 h 606722"/>
              <a:gd name="connsiteX89" fmla="*/ 154326 w 434471"/>
              <a:gd name="connsiteY89" fmla="*/ 200855 h 606722"/>
              <a:gd name="connsiteX90" fmla="*/ 154326 w 434471"/>
              <a:gd name="connsiteY90" fmla="*/ 160088 h 606722"/>
              <a:gd name="connsiteX91" fmla="*/ 163583 w 434471"/>
              <a:gd name="connsiteY91" fmla="*/ 150940 h 606722"/>
              <a:gd name="connsiteX92" fmla="*/ 64623 w 434471"/>
              <a:gd name="connsiteY92" fmla="*/ 86382 h 606722"/>
              <a:gd name="connsiteX93" fmla="*/ 64623 w 434471"/>
              <a:gd name="connsiteY93" fmla="*/ 541135 h 606722"/>
              <a:gd name="connsiteX94" fmla="*/ 369848 w 434471"/>
              <a:gd name="connsiteY94" fmla="*/ 541135 h 606722"/>
              <a:gd name="connsiteX95" fmla="*/ 369848 w 434471"/>
              <a:gd name="connsiteY95" fmla="*/ 86382 h 606722"/>
              <a:gd name="connsiteX96" fmla="*/ 324095 w 434471"/>
              <a:gd name="connsiteY96" fmla="*/ 86382 h 606722"/>
              <a:gd name="connsiteX97" fmla="*/ 324095 w 434471"/>
              <a:gd name="connsiteY97" fmla="*/ 108511 h 606722"/>
              <a:gd name="connsiteX98" fmla="*/ 314927 w 434471"/>
              <a:gd name="connsiteY98" fmla="*/ 117665 h 606722"/>
              <a:gd name="connsiteX99" fmla="*/ 119544 w 434471"/>
              <a:gd name="connsiteY99" fmla="*/ 117665 h 606722"/>
              <a:gd name="connsiteX100" fmla="*/ 110376 w 434471"/>
              <a:gd name="connsiteY100" fmla="*/ 108511 h 606722"/>
              <a:gd name="connsiteX101" fmla="*/ 110376 w 434471"/>
              <a:gd name="connsiteY101" fmla="*/ 86382 h 606722"/>
              <a:gd name="connsiteX102" fmla="*/ 18337 w 434471"/>
              <a:gd name="connsiteY102" fmla="*/ 52434 h 606722"/>
              <a:gd name="connsiteX103" fmla="*/ 18337 w 434471"/>
              <a:gd name="connsiteY103" fmla="*/ 588326 h 606722"/>
              <a:gd name="connsiteX104" fmla="*/ 416045 w 434471"/>
              <a:gd name="connsiteY104" fmla="*/ 588326 h 606722"/>
              <a:gd name="connsiteX105" fmla="*/ 416045 w 434471"/>
              <a:gd name="connsiteY105" fmla="*/ 52434 h 606722"/>
              <a:gd name="connsiteX106" fmla="*/ 324095 w 434471"/>
              <a:gd name="connsiteY106" fmla="*/ 52434 h 606722"/>
              <a:gd name="connsiteX107" fmla="*/ 324095 w 434471"/>
              <a:gd name="connsiteY107" fmla="*/ 68075 h 606722"/>
              <a:gd name="connsiteX108" fmla="*/ 379016 w 434471"/>
              <a:gd name="connsiteY108" fmla="*/ 68075 h 606722"/>
              <a:gd name="connsiteX109" fmla="*/ 388184 w 434471"/>
              <a:gd name="connsiteY109" fmla="*/ 77229 h 606722"/>
              <a:gd name="connsiteX110" fmla="*/ 388184 w 434471"/>
              <a:gd name="connsiteY110" fmla="*/ 550289 h 606722"/>
              <a:gd name="connsiteX111" fmla="*/ 379016 w 434471"/>
              <a:gd name="connsiteY111" fmla="*/ 559532 h 606722"/>
              <a:gd name="connsiteX112" fmla="*/ 55455 w 434471"/>
              <a:gd name="connsiteY112" fmla="*/ 559532 h 606722"/>
              <a:gd name="connsiteX113" fmla="*/ 46198 w 434471"/>
              <a:gd name="connsiteY113" fmla="*/ 550289 h 606722"/>
              <a:gd name="connsiteX114" fmla="*/ 46198 w 434471"/>
              <a:gd name="connsiteY114" fmla="*/ 77229 h 606722"/>
              <a:gd name="connsiteX115" fmla="*/ 55455 w 434471"/>
              <a:gd name="connsiteY115" fmla="*/ 68075 h 606722"/>
              <a:gd name="connsiteX116" fmla="*/ 110376 w 434471"/>
              <a:gd name="connsiteY116" fmla="*/ 68075 h 606722"/>
              <a:gd name="connsiteX117" fmla="*/ 110376 w 434471"/>
              <a:gd name="connsiteY117" fmla="*/ 52434 h 606722"/>
              <a:gd name="connsiteX118" fmla="*/ 128712 w 434471"/>
              <a:gd name="connsiteY118" fmla="*/ 18307 h 606722"/>
              <a:gd name="connsiteX119" fmla="*/ 128712 w 434471"/>
              <a:gd name="connsiteY119" fmla="*/ 99357 h 606722"/>
              <a:gd name="connsiteX120" fmla="*/ 305670 w 434471"/>
              <a:gd name="connsiteY120" fmla="*/ 99357 h 606722"/>
              <a:gd name="connsiteX121" fmla="*/ 305670 w 434471"/>
              <a:gd name="connsiteY121" fmla="*/ 18307 h 606722"/>
              <a:gd name="connsiteX122" fmla="*/ 119544 w 434471"/>
              <a:gd name="connsiteY122" fmla="*/ 0 h 606722"/>
              <a:gd name="connsiteX123" fmla="*/ 314927 w 434471"/>
              <a:gd name="connsiteY123" fmla="*/ 0 h 606722"/>
              <a:gd name="connsiteX124" fmla="*/ 324095 w 434471"/>
              <a:gd name="connsiteY124" fmla="*/ 9153 h 606722"/>
              <a:gd name="connsiteX125" fmla="*/ 324095 w 434471"/>
              <a:gd name="connsiteY125" fmla="*/ 34126 h 606722"/>
              <a:gd name="connsiteX126" fmla="*/ 425303 w 434471"/>
              <a:gd name="connsiteY126" fmla="*/ 34126 h 606722"/>
              <a:gd name="connsiteX127" fmla="*/ 434471 w 434471"/>
              <a:gd name="connsiteY127" fmla="*/ 43280 h 606722"/>
              <a:gd name="connsiteX128" fmla="*/ 434471 w 434471"/>
              <a:gd name="connsiteY128" fmla="*/ 597480 h 606722"/>
              <a:gd name="connsiteX129" fmla="*/ 425303 w 434471"/>
              <a:gd name="connsiteY129" fmla="*/ 606722 h 606722"/>
              <a:gd name="connsiteX130" fmla="*/ 9168 w 434471"/>
              <a:gd name="connsiteY130" fmla="*/ 606722 h 606722"/>
              <a:gd name="connsiteX131" fmla="*/ 0 w 434471"/>
              <a:gd name="connsiteY131" fmla="*/ 597480 h 606722"/>
              <a:gd name="connsiteX132" fmla="*/ 0 w 434471"/>
              <a:gd name="connsiteY132" fmla="*/ 43280 h 606722"/>
              <a:gd name="connsiteX133" fmla="*/ 9168 w 434471"/>
              <a:gd name="connsiteY133" fmla="*/ 34126 h 606722"/>
              <a:gd name="connsiteX134" fmla="*/ 110376 w 434471"/>
              <a:gd name="connsiteY134" fmla="*/ 34126 h 606722"/>
              <a:gd name="connsiteX135" fmla="*/ 110376 w 434471"/>
              <a:gd name="connsiteY135" fmla="*/ 9153 h 606722"/>
              <a:gd name="connsiteX136" fmla="*/ 119544 w 434471"/>
              <a:gd name="connsiteY13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434471" h="606722">
                <a:moveTo>
                  <a:pt x="174711" y="444251"/>
                </a:moveTo>
                <a:lnTo>
                  <a:pt x="174711" y="466749"/>
                </a:lnTo>
                <a:lnTo>
                  <a:pt x="325245" y="466749"/>
                </a:lnTo>
                <a:lnTo>
                  <a:pt x="325245" y="444251"/>
                </a:lnTo>
                <a:close/>
                <a:moveTo>
                  <a:pt x="126673" y="433934"/>
                </a:moveTo>
                <a:cubicBezTo>
                  <a:pt x="130322" y="430379"/>
                  <a:pt x="136109" y="430379"/>
                  <a:pt x="139669" y="433934"/>
                </a:cubicBezTo>
                <a:cubicBezTo>
                  <a:pt x="143319" y="437578"/>
                  <a:pt x="143319" y="443355"/>
                  <a:pt x="139669" y="446910"/>
                </a:cubicBezTo>
                <a:lnTo>
                  <a:pt x="109581" y="477038"/>
                </a:lnTo>
                <a:cubicBezTo>
                  <a:pt x="107801" y="478727"/>
                  <a:pt x="105486" y="479704"/>
                  <a:pt x="103083" y="479704"/>
                </a:cubicBezTo>
                <a:cubicBezTo>
                  <a:pt x="100590" y="479704"/>
                  <a:pt x="98276" y="478727"/>
                  <a:pt x="96584" y="477038"/>
                </a:cubicBezTo>
                <a:lnTo>
                  <a:pt x="79137" y="459708"/>
                </a:lnTo>
                <a:cubicBezTo>
                  <a:pt x="75576" y="456064"/>
                  <a:pt x="75576" y="450287"/>
                  <a:pt x="79137" y="446732"/>
                </a:cubicBezTo>
                <a:cubicBezTo>
                  <a:pt x="82786" y="443088"/>
                  <a:pt x="88573" y="443088"/>
                  <a:pt x="92133" y="446732"/>
                </a:cubicBezTo>
                <a:lnTo>
                  <a:pt x="103083" y="457575"/>
                </a:lnTo>
                <a:close/>
                <a:moveTo>
                  <a:pt x="165542" y="425933"/>
                </a:moveTo>
                <a:lnTo>
                  <a:pt x="334414" y="425933"/>
                </a:lnTo>
                <a:cubicBezTo>
                  <a:pt x="339488" y="425933"/>
                  <a:pt x="343583" y="430023"/>
                  <a:pt x="343583" y="435092"/>
                </a:cubicBezTo>
                <a:lnTo>
                  <a:pt x="343583" y="475908"/>
                </a:lnTo>
                <a:cubicBezTo>
                  <a:pt x="343583" y="480977"/>
                  <a:pt x="339488" y="485067"/>
                  <a:pt x="334414" y="485067"/>
                </a:cubicBezTo>
                <a:lnTo>
                  <a:pt x="165542" y="485067"/>
                </a:lnTo>
                <a:cubicBezTo>
                  <a:pt x="160468" y="485067"/>
                  <a:pt x="156373" y="480977"/>
                  <a:pt x="156373" y="475908"/>
                </a:cubicBezTo>
                <a:lnTo>
                  <a:pt x="156373" y="435092"/>
                </a:lnTo>
                <a:cubicBezTo>
                  <a:pt x="156373" y="430023"/>
                  <a:pt x="160468" y="425933"/>
                  <a:pt x="165542" y="425933"/>
                </a:cubicBezTo>
                <a:close/>
                <a:moveTo>
                  <a:pt x="174711" y="347577"/>
                </a:moveTo>
                <a:lnTo>
                  <a:pt x="174711" y="369986"/>
                </a:lnTo>
                <a:lnTo>
                  <a:pt x="325245" y="369986"/>
                </a:lnTo>
                <a:lnTo>
                  <a:pt x="325245" y="347577"/>
                </a:lnTo>
                <a:close/>
                <a:moveTo>
                  <a:pt x="126673" y="332320"/>
                </a:moveTo>
                <a:cubicBezTo>
                  <a:pt x="130322" y="328765"/>
                  <a:pt x="136109" y="328765"/>
                  <a:pt x="139669" y="332320"/>
                </a:cubicBezTo>
                <a:cubicBezTo>
                  <a:pt x="143319" y="335875"/>
                  <a:pt x="143319" y="341740"/>
                  <a:pt x="139669" y="345295"/>
                </a:cubicBezTo>
                <a:lnTo>
                  <a:pt x="109581" y="375424"/>
                </a:lnTo>
                <a:cubicBezTo>
                  <a:pt x="107801" y="377112"/>
                  <a:pt x="105486" y="378090"/>
                  <a:pt x="103083" y="378090"/>
                </a:cubicBezTo>
                <a:cubicBezTo>
                  <a:pt x="100590" y="378090"/>
                  <a:pt x="98276" y="377112"/>
                  <a:pt x="96584" y="375424"/>
                </a:cubicBezTo>
                <a:lnTo>
                  <a:pt x="79137" y="358004"/>
                </a:lnTo>
                <a:cubicBezTo>
                  <a:pt x="75576" y="354449"/>
                  <a:pt x="75576" y="348672"/>
                  <a:pt x="79137" y="345029"/>
                </a:cubicBezTo>
                <a:cubicBezTo>
                  <a:pt x="82786" y="341474"/>
                  <a:pt x="88573" y="341474"/>
                  <a:pt x="92133" y="345029"/>
                </a:cubicBezTo>
                <a:lnTo>
                  <a:pt x="103083" y="355960"/>
                </a:lnTo>
                <a:close/>
                <a:moveTo>
                  <a:pt x="165542" y="329259"/>
                </a:moveTo>
                <a:lnTo>
                  <a:pt x="334414" y="329259"/>
                </a:lnTo>
                <a:cubicBezTo>
                  <a:pt x="339488" y="329259"/>
                  <a:pt x="343583" y="333349"/>
                  <a:pt x="343583" y="338418"/>
                </a:cubicBezTo>
                <a:lnTo>
                  <a:pt x="343583" y="379234"/>
                </a:lnTo>
                <a:cubicBezTo>
                  <a:pt x="343583" y="384302"/>
                  <a:pt x="339488" y="388393"/>
                  <a:pt x="334414" y="388393"/>
                </a:cubicBezTo>
                <a:lnTo>
                  <a:pt x="165542" y="388393"/>
                </a:lnTo>
                <a:cubicBezTo>
                  <a:pt x="160468" y="388393"/>
                  <a:pt x="156373" y="384302"/>
                  <a:pt x="156373" y="379234"/>
                </a:cubicBezTo>
                <a:lnTo>
                  <a:pt x="156373" y="338418"/>
                </a:lnTo>
                <a:cubicBezTo>
                  <a:pt x="156373" y="333349"/>
                  <a:pt x="160468" y="329259"/>
                  <a:pt x="165542" y="329259"/>
                </a:cubicBezTo>
                <a:close/>
                <a:moveTo>
                  <a:pt x="172751" y="258465"/>
                </a:moveTo>
                <a:lnTo>
                  <a:pt x="172751" y="280867"/>
                </a:lnTo>
                <a:lnTo>
                  <a:pt x="323181" y="280867"/>
                </a:lnTo>
                <a:lnTo>
                  <a:pt x="323181" y="258465"/>
                </a:lnTo>
                <a:close/>
                <a:moveTo>
                  <a:pt x="126673" y="242790"/>
                </a:moveTo>
                <a:cubicBezTo>
                  <a:pt x="130322" y="239146"/>
                  <a:pt x="136109" y="239146"/>
                  <a:pt x="139669" y="242790"/>
                </a:cubicBezTo>
                <a:cubicBezTo>
                  <a:pt x="143319" y="246345"/>
                  <a:pt x="143319" y="252121"/>
                  <a:pt x="139669" y="255765"/>
                </a:cubicBezTo>
                <a:lnTo>
                  <a:pt x="109581" y="285805"/>
                </a:lnTo>
                <a:cubicBezTo>
                  <a:pt x="107801" y="287582"/>
                  <a:pt x="105486" y="288471"/>
                  <a:pt x="103083" y="288471"/>
                </a:cubicBezTo>
                <a:cubicBezTo>
                  <a:pt x="100590" y="288471"/>
                  <a:pt x="98276" y="287582"/>
                  <a:pt x="96584" y="285805"/>
                </a:cubicBezTo>
                <a:lnTo>
                  <a:pt x="79137" y="268474"/>
                </a:lnTo>
                <a:cubicBezTo>
                  <a:pt x="75576" y="264830"/>
                  <a:pt x="75576" y="259053"/>
                  <a:pt x="79137" y="255499"/>
                </a:cubicBezTo>
                <a:cubicBezTo>
                  <a:pt x="82786" y="251855"/>
                  <a:pt x="88573" y="251855"/>
                  <a:pt x="92133" y="255499"/>
                </a:cubicBezTo>
                <a:lnTo>
                  <a:pt x="103083" y="266341"/>
                </a:lnTo>
                <a:close/>
                <a:moveTo>
                  <a:pt x="163583" y="240064"/>
                </a:moveTo>
                <a:lnTo>
                  <a:pt x="332438" y="240064"/>
                </a:lnTo>
                <a:cubicBezTo>
                  <a:pt x="337511" y="240064"/>
                  <a:pt x="341606" y="244242"/>
                  <a:pt x="341606" y="249309"/>
                </a:cubicBezTo>
                <a:lnTo>
                  <a:pt x="341606" y="290023"/>
                </a:lnTo>
                <a:cubicBezTo>
                  <a:pt x="341606" y="295090"/>
                  <a:pt x="337511" y="299268"/>
                  <a:pt x="332438" y="299268"/>
                </a:cubicBezTo>
                <a:lnTo>
                  <a:pt x="163583" y="299268"/>
                </a:lnTo>
                <a:cubicBezTo>
                  <a:pt x="158421" y="299268"/>
                  <a:pt x="154326" y="295090"/>
                  <a:pt x="154326" y="290023"/>
                </a:cubicBezTo>
                <a:lnTo>
                  <a:pt x="154326" y="249309"/>
                </a:lnTo>
                <a:cubicBezTo>
                  <a:pt x="154326" y="244242"/>
                  <a:pt x="158421" y="240064"/>
                  <a:pt x="163583" y="240064"/>
                </a:cubicBezTo>
                <a:close/>
                <a:moveTo>
                  <a:pt x="172751" y="169236"/>
                </a:moveTo>
                <a:lnTo>
                  <a:pt x="172751" y="191707"/>
                </a:lnTo>
                <a:lnTo>
                  <a:pt x="323181" y="191707"/>
                </a:lnTo>
                <a:lnTo>
                  <a:pt x="323181" y="169236"/>
                </a:lnTo>
                <a:close/>
                <a:moveTo>
                  <a:pt x="126673" y="153577"/>
                </a:moveTo>
                <a:cubicBezTo>
                  <a:pt x="130322" y="150022"/>
                  <a:pt x="136109" y="150022"/>
                  <a:pt x="139669" y="153577"/>
                </a:cubicBezTo>
                <a:cubicBezTo>
                  <a:pt x="143319" y="157132"/>
                  <a:pt x="143319" y="162997"/>
                  <a:pt x="139669" y="166552"/>
                </a:cubicBezTo>
                <a:lnTo>
                  <a:pt x="109581" y="196681"/>
                </a:lnTo>
                <a:cubicBezTo>
                  <a:pt x="107801" y="198458"/>
                  <a:pt x="105397" y="199347"/>
                  <a:pt x="103083" y="199347"/>
                </a:cubicBezTo>
                <a:cubicBezTo>
                  <a:pt x="100679" y="199347"/>
                  <a:pt x="98365" y="198458"/>
                  <a:pt x="96584" y="196681"/>
                </a:cubicBezTo>
                <a:lnTo>
                  <a:pt x="79137" y="179261"/>
                </a:lnTo>
                <a:cubicBezTo>
                  <a:pt x="75576" y="175706"/>
                  <a:pt x="75576" y="169929"/>
                  <a:pt x="79137" y="166286"/>
                </a:cubicBezTo>
                <a:cubicBezTo>
                  <a:pt x="82786" y="162731"/>
                  <a:pt x="88573" y="162731"/>
                  <a:pt x="92133" y="166286"/>
                </a:cubicBezTo>
                <a:lnTo>
                  <a:pt x="103083" y="177217"/>
                </a:lnTo>
                <a:close/>
                <a:moveTo>
                  <a:pt x="163583" y="150940"/>
                </a:moveTo>
                <a:lnTo>
                  <a:pt x="332438" y="150940"/>
                </a:lnTo>
                <a:cubicBezTo>
                  <a:pt x="337511" y="150940"/>
                  <a:pt x="341606" y="155025"/>
                  <a:pt x="341606" y="160088"/>
                </a:cubicBezTo>
                <a:lnTo>
                  <a:pt x="341606" y="200855"/>
                </a:lnTo>
                <a:cubicBezTo>
                  <a:pt x="341606" y="205917"/>
                  <a:pt x="337511" y="210003"/>
                  <a:pt x="332438" y="210003"/>
                </a:cubicBezTo>
                <a:lnTo>
                  <a:pt x="163583" y="210003"/>
                </a:lnTo>
                <a:cubicBezTo>
                  <a:pt x="158421" y="210003"/>
                  <a:pt x="154326" y="205917"/>
                  <a:pt x="154326" y="200855"/>
                </a:cubicBezTo>
                <a:lnTo>
                  <a:pt x="154326" y="160088"/>
                </a:lnTo>
                <a:cubicBezTo>
                  <a:pt x="154326" y="155025"/>
                  <a:pt x="158421" y="150940"/>
                  <a:pt x="163583" y="150940"/>
                </a:cubicBezTo>
                <a:close/>
                <a:moveTo>
                  <a:pt x="64623" y="86382"/>
                </a:moveTo>
                <a:lnTo>
                  <a:pt x="64623" y="541135"/>
                </a:lnTo>
                <a:lnTo>
                  <a:pt x="369848" y="541135"/>
                </a:lnTo>
                <a:lnTo>
                  <a:pt x="369848" y="86382"/>
                </a:lnTo>
                <a:lnTo>
                  <a:pt x="324095" y="86382"/>
                </a:lnTo>
                <a:lnTo>
                  <a:pt x="324095" y="108511"/>
                </a:lnTo>
                <a:cubicBezTo>
                  <a:pt x="324095" y="113577"/>
                  <a:pt x="320001" y="117665"/>
                  <a:pt x="314927" y="117665"/>
                </a:cubicBezTo>
                <a:lnTo>
                  <a:pt x="119544" y="117665"/>
                </a:lnTo>
                <a:cubicBezTo>
                  <a:pt x="114470" y="117665"/>
                  <a:pt x="110376" y="113577"/>
                  <a:pt x="110376" y="108511"/>
                </a:cubicBezTo>
                <a:lnTo>
                  <a:pt x="110376" y="86382"/>
                </a:lnTo>
                <a:close/>
                <a:moveTo>
                  <a:pt x="18337" y="52434"/>
                </a:moveTo>
                <a:lnTo>
                  <a:pt x="18337" y="588326"/>
                </a:lnTo>
                <a:lnTo>
                  <a:pt x="416045" y="588326"/>
                </a:lnTo>
                <a:lnTo>
                  <a:pt x="416045" y="52434"/>
                </a:lnTo>
                <a:lnTo>
                  <a:pt x="324095" y="52434"/>
                </a:lnTo>
                <a:lnTo>
                  <a:pt x="324095" y="68075"/>
                </a:lnTo>
                <a:lnTo>
                  <a:pt x="379016" y="68075"/>
                </a:lnTo>
                <a:cubicBezTo>
                  <a:pt x="384090" y="68075"/>
                  <a:pt x="388184" y="72163"/>
                  <a:pt x="388184" y="77229"/>
                </a:cubicBezTo>
                <a:lnTo>
                  <a:pt x="388184" y="550289"/>
                </a:lnTo>
                <a:cubicBezTo>
                  <a:pt x="388184" y="555355"/>
                  <a:pt x="384090" y="559532"/>
                  <a:pt x="379016" y="559532"/>
                </a:cubicBezTo>
                <a:lnTo>
                  <a:pt x="55455" y="559532"/>
                </a:lnTo>
                <a:cubicBezTo>
                  <a:pt x="50381" y="559532"/>
                  <a:pt x="46198" y="555355"/>
                  <a:pt x="46198" y="550289"/>
                </a:cubicBezTo>
                <a:lnTo>
                  <a:pt x="46198" y="77229"/>
                </a:lnTo>
                <a:cubicBezTo>
                  <a:pt x="46198" y="72163"/>
                  <a:pt x="50381" y="68075"/>
                  <a:pt x="55455" y="68075"/>
                </a:cubicBezTo>
                <a:lnTo>
                  <a:pt x="110376" y="68075"/>
                </a:lnTo>
                <a:lnTo>
                  <a:pt x="110376" y="52434"/>
                </a:lnTo>
                <a:close/>
                <a:moveTo>
                  <a:pt x="128712" y="18307"/>
                </a:moveTo>
                <a:lnTo>
                  <a:pt x="128712" y="99357"/>
                </a:lnTo>
                <a:lnTo>
                  <a:pt x="305670" y="99357"/>
                </a:lnTo>
                <a:lnTo>
                  <a:pt x="305670" y="18307"/>
                </a:lnTo>
                <a:close/>
                <a:moveTo>
                  <a:pt x="119544" y="0"/>
                </a:moveTo>
                <a:lnTo>
                  <a:pt x="314927" y="0"/>
                </a:lnTo>
                <a:cubicBezTo>
                  <a:pt x="320001" y="0"/>
                  <a:pt x="324095" y="4088"/>
                  <a:pt x="324095" y="9153"/>
                </a:cubicBezTo>
                <a:lnTo>
                  <a:pt x="324095" y="34126"/>
                </a:lnTo>
                <a:lnTo>
                  <a:pt x="425303" y="34126"/>
                </a:lnTo>
                <a:cubicBezTo>
                  <a:pt x="430376" y="34126"/>
                  <a:pt x="434471" y="38214"/>
                  <a:pt x="434471" y="43280"/>
                </a:cubicBezTo>
                <a:lnTo>
                  <a:pt x="434471" y="597480"/>
                </a:lnTo>
                <a:cubicBezTo>
                  <a:pt x="434471" y="602545"/>
                  <a:pt x="430376" y="606722"/>
                  <a:pt x="425303" y="606722"/>
                </a:cubicBezTo>
                <a:lnTo>
                  <a:pt x="9168" y="606722"/>
                </a:lnTo>
                <a:cubicBezTo>
                  <a:pt x="4095" y="606722"/>
                  <a:pt x="0" y="602545"/>
                  <a:pt x="0" y="597480"/>
                </a:cubicBezTo>
                <a:lnTo>
                  <a:pt x="0" y="43280"/>
                </a:lnTo>
                <a:cubicBezTo>
                  <a:pt x="0" y="38214"/>
                  <a:pt x="4095" y="34126"/>
                  <a:pt x="9168" y="34126"/>
                </a:cubicBezTo>
                <a:lnTo>
                  <a:pt x="110376" y="34126"/>
                </a:lnTo>
                <a:lnTo>
                  <a:pt x="110376" y="9153"/>
                </a:lnTo>
                <a:cubicBezTo>
                  <a:pt x="110376" y="4088"/>
                  <a:pt x="114470" y="0"/>
                  <a:pt x="119544" y="0"/>
                </a:cubicBezTo>
                <a:close/>
              </a:path>
            </a:pathLst>
          </a:custGeom>
          <a:solidFill>
            <a:srgbClr val="5B9BD5"/>
          </a:solidFill>
          <a:ln>
            <a:noFill/>
          </a:ln>
        </p:spPr>
      </p:sp>
      <p:sp>
        <p:nvSpPr>
          <p:cNvPr id="64" name="check-list_308890"/>
          <p:cNvSpPr>
            <a:spLocks noChangeAspect="1"/>
          </p:cNvSpPr>
          <p:nvPr/>
        </p:nvSpPr>
        <p:spPr bwMode="auto">
          <a:xfrm>
            <a:off x="9167809" y="3468803"/>
            <a:ext cx="344357" cy="480882"/>
          </a:xfrm>
          <a:custGeom>
            <a:avLst/>
            <a:gdLst>
              <a:gd name="connsiteX0" fmla="*/ 174711 w 434471"/>
              <a:gd name="connsiteY0" fmla="*/ 444251 h 606722"/>
              <a:gd name="connsiteX1" fmla="*/ 174711 w 434471"/>
              <a:gd name="connsiteY1" fmla="*/ 466749 h 606722"/>
              <a:gd name="connsiteX2" fmla="*/ 325245 w 434471"/>
              <a:gd name="connsiteY2" fmla="*/ 466749 h 606722"/>
              <a:gd name="connsiteX3" fmla="*/ 325245 w 434471"/>
              <a:gd name="connsiteY3" fmla="*/ 444251 h 606722"/>
              <a:gd name="connsiteX4" fmla="*/ 126673 w 434471"/>
              <a:gd name="connsiteY4" fmla="*/ 433934 h 606722"/>
              <a:gd name="connsiteX5" fmla="*/ 139669 w 434471"/>
              <a:gd name="connsiteY5" fmla="*/ 433934 h 606722"/>
              <a:gd name="connsiteX6" fmla="*/ 139669 w 434471"/>
              <a:gd name="connsiteY6" fmla="*/ 446910 h 606722"/>
              <a:gd name="connsiteX7" fmla="*/ 109581 w 434471"/>
              <a:gd name="connsiteY7" fmla="*/ 477038 h 606722"/>
              <a:gd name="connsiteX8" fmla="*/ 103083 w 434471"/>
              <a:gd name="connsiteY8" fmla="*/ 479704 h 606722"/>
              <a:gd name="connsiteX9" fmla="*/ 96584 w 434471"/>
              <a:gd name="connsiteY9" fmla="*/ 477038 h 606722"/>
              <a:gd name="connsiteX10" fmla="*/ 79137 w 434471"/>
              <a:gd name="connsiteY10" fmla="*/ 459708 h 606722"/>
              <a:gd name="connsiteX11" fmla="*/ 79137 w 434471"/>
              <a:gd name="connsiteY11" fmla="*/ 446732 h 606722"/>
              <a:gd name="connsiteX12" fmla="*/ 92133 w 434471"/>
              <a:gd name="connsiteY12" fmla="*/ 446732 h 606722"/>
              <a:gd name="connsiteX13" fmla="*/ 103083 w 434471"/>
              <a:gd name="connsiteY13" fmla="*/ 457575 h 606722"/>
              <a:gd name="connsiteX14" fmla="*/ 165542 w 434471"/>
              <a:gd name="connsiteY14" fmla="*/ 425933 h 606722"/>
              <a:gd name="connsiteX15" fmla="*/ 334414 w 434471"/>
              <a:gd name="connsiteY15" fmla="*/ 425933 h 606722"/>
              <a:gd name="connsiteX16" fmla="*/ 343583 w 434471"/>
              <a:gd name="connsiteY16" fmla="*/ 435092 h 606722"/>
              <a:gd name="connsiteX17" fmla="*/ 343583 w 434471"/>
              <a:gd name="connsiteY17" fmla="*/ 475908 h 606722"/>
              <a:gd name="connsiteX18" fmla="*/ 334414 w 434471"/>
              <a:gd name="connsiteY18" fmla="*/ 485067 h 606722"/>
              <a:gd name="connsiteX19" fmla="*/ 165542 w 434471"/>
              <a:gd name="connsiteY19" fmla="*/ 485067 h 606722"/>
              <a:gd name="connsiteX20" fmla="*/ 156373 w 434471"/>
              <a:gd name="connsiteY20" fmla="*/ 475908 h 606722"/>
              <a:gd name="connsiteX21" fmla="*/ 156373 w 434471"/>
              <a:gd name="connsiteY21" fmla="*/ 435092 h 606722"/>
              <a:gd name="connsiteX22" fmla="*/ 165542 w 434471"/>
              <a:gd name="connsiteY22" fmla="*/ 425933 h 606722"/>
              <a:gd name="connsiteX23" fmla="*/ 174711 w 434471"/>
              <a:gd name="connsiteY23" fmla="*/ 347577 h 606722"/>
              <a:gd name="connsiteX24" fmla="*/ 174711 w 434471"/>
              <a:gd name="connsiteY24" fmla="*/ 369986 h 606722"/>
              <a:gd name="connsiteX25" fmla="*/ 325245 w 434471"/>
              <a:gd name="connsiteY25" fmla="*/ 369986 h 606722"/>
              <a:gd name="connsiteX26" fmla="*/ 325245 w 434471"/>
              <a:gd name="connsiteY26" fmla="*/ 347577 h 606722"/>
              <a:gd name="connsiteX27" fmla="*/ 126673 w 434471"/>
              <a:gd name="connsiteY27" fmla="*/ 332320 h 606722"/>
              <a:gd name="connsiteX28" fmla="*/ 139669 w 434471"/>
              <a:gd name="connsiteY28" fmla="*/ 332320 h 606722"/>
              <a:gd name="connsiteX29" fmla="*/ 139669 w 434471"/>
              <a:gd name="connsiteY29" fmla="*/ 345295 h 606722"/>
              <a:gd name="connsiteX30" fmla="*/ 109581 w 434471"/>
              <a:gd name="connsiteY30" fmla="*/ 375424 h 606722"/>
              <a:gd name="connsiteX31" fmla="*/ 103083 w 434471"/>
              <a:gd name="connsiteY31" fmla="*/ 378090 h 606722"/>
              <a:gd name="connsiteX32" fmla="*/ 96584 w 434471"/>
              <a:gd name="connsiteY32" fmla="*/ 375424 h 606722"/>
              <a:gd name="connsiteX33" fmla="*/ 79137 w 434471"/>
              <a:gd name="connsiteY33" fmla="*/ 358004 h 606722"/>
              <a:gd name="connsiteX34" fmla="*/ 79137 w 434471"/>
              <a:gd name="connsiteY34" fmla="*/ 345029 h 606722"/>
              <a:gd name="connsiteX35" fmla="*/ 92133 w 434471"/>
              <a:gd name="connsiteY35" fmla="*/ 345029 h 606722"/>
              <a:gd name="connsiteX36" fmla="*/ 103083 w 434471"/>
              <a:gd name="connsiteY36" fmla="*/ 355960 h 606722"/>
              <a:gd name="connsiteX37" fmla="*/ 165542 w 434471"/>
              <a:gd name="connsiteY37" fmla="*/ 329259 h 606722"/>
              <a:gd name="connsiteX38" fmla="*/ 334414 w 434471"/>
              <a:gd name="connsiteY38" fmla="*/ 329259 h 606722"/>
              <a:gd name="connsiteX39" fmla="*/ 343583 w 434471"/>
              <a:gd name="connsiteY39" fmla="*/ 338418 h 606722"/>
              <a:gd name="connsiteX40" fmla="*/ 343583 w 434471"/>
              <a:gd name="connsiteY40" fmla="*/ 379234 h 606722"/>
              <a:gd name="connsiteX41" fmla="*/ 334414 w 434471"/>
              <a:gd name="connsiteY41" fmla="*/ 388393 h 606722"/>
              <a:gd name="connsiteX42" fmla="*/ 165542 w 434471"/>
              <a:gd name="connsiteY42" fmla="*/ 388393 h 606722"/>
              <a:gd name="connsiteX43" fmla="*/ 156373 w 434471"/>
              <a:gd name="connsiteY43" fmla="*/ 379234 h 606722"/>
              <a:gd name="connsiteX44" fmla="*/ 156373 w 434471"/>
              <a:gd name="connsiteY44" fmla="*/ 338418 h 606722"/>
              <a:gd name="connsiteX45" fmla="*/ 165542 w 434471"/>
              <a:gd name="connsiteY45" fmla="*/ 329259 h 606722"/>
              <a:gd name="connsiteX46" fmla="*/ 172751 w 434471"/>
              <a:gd name="connsiteY46" fmla="*/ 258465 h 606722"/>
              <a:gd name="connsiteX47" fmla="*/ 172751 w 434471"/>
              <a:gd name="connsiteY47" fmla="*/ 280867 h 606722"/>
              <a:gd name="connsiteX48" fmla="*/ 323181 w 434471"/>
              <a:gd name="connsiteY48" fmla="*/ 280867 h 606722"/>
              <a:gd name="connsiteX49" fmla="*/ 323181 w 434471"/>
              <a:gd name="connsiteY49" fmla="*/ 258465 h 606722"/>
              <a:gd name="connsiteX50" fmla="*/ 126673 w 434471"/>
              <a:gd name="connsiteY50" fmla="*/ 242790 h 606722"/>
              <a:gd name="connsiteX51" fmla="*/ 139669 w 434471"/>
              <a:gd name="connsiteY51" fmla="*/ 242790 h 606722"/>
              <a:gd name="connsiteX52" fmla="*/ 139669 w 434471"/>
              <a:gd name="connsiteY52" fmla="*/ 255765 h 606722"/>
              <a:gd name="connsiteX53" fmla="*/ 109581 w 434471"/>
              <a:gd name="connsiteY53" fmla="*/ 285805 h 606722"/>
              <a:gd name="connsiteX54" fmla="*/ 103083 w 434471"/>
              <a:gd name="connsiteY54" fmla="*/ 288471 h 606722"/>
              <a:gd name="connsiteX55" fmla="*/ 96584 w 434471"/>
              <a:gd name="connsiteY55" fmla="*/ 285805 h 606722"/>
              <a:gd name="connsiteX56" fmla="*/ 79137 w 434471"/>
              <a:gd name="connsiteY56" fmla="*/ 268474 h 606722"/>
              <a:gd name="connsiteX57" fmla="*/ 79137 w 434471"/>
              <a:gd name="connsiteY57" fmla="*/ 255499 h 606722"/>
              <a:gd name="connsiteX58" fmla="*/ 92133 w 434471"/>
              <a:gd name="connsiteY58" fmla="*/ 255499 h 606722"/>
              <a:gd name="connsiteX59" fmla="*/ 103083 w 434471"/>
              <a:gd name="connsiteY59" fmla="*/ 266341 h 606722"/>
              <a:gd name="connsiteX60" fmla="*/ 163583 w 434471"/>
              <a:gd name="connsiteY60" fmla="*/ 240064 h 606722"/>
              <a:gd name="connsiteX61" fmla="*/ 332438 w 434471"/>
              <a:gd name="connsiteY61" fmla="*/ 240064 h 606722"/>
              <a:gd name="connsiteX62" fmla="*/ 341606 w 434471"/>
              <a:gd name="connsiteY62" fmla="*/ 249309 h 606722"/>
              <a:gd name="connsiteX63" fmla="*/ 341606 w 434471"/>
              <a:gd name="connsiteY63" fmla="*/ 290023 h 606722"/>
              <a:gd name="connsiteX64" fmla="*/ 332438 w 434471"/>
              <a:gd name="connsiteY64" fmla="*/ 299268 h 606722"/>
              <a:gd name="connsiteX65" fmla="*/ 163583 w 434471"/>
              <a:gd name="connsiteY65" fmla="*/ 299268 h 606722"/>
              <a:gd name="connsiteX66" fmla="*/ 154326 w 434471"/>
              <a:gd name="connsiteY66" fmla="*/ 290023 h 606722"/>
              <a:gd name="connsiteX67" fmla="*/ 154326 w 434471"/>
              <a:gd name="connsiteY67" fmla="*/ 249309 h 606722"/>
              <a:gd name="connsiteX68" fmla="*/ 163583 w 434471"/>
              <a:gd name="connsiteY68" fmla="*/ 240064 h 606722"/>
              <a:gd name="connsiteX69" fmla="*/ 172751 w 434471"/>
              <a:gd name="connsiteY69" fmla="*/ 169236 h 606722"/>
              <a:gd name="connsiteX70" fmla="*/ 172751 w 434471"/>
              <a:gd name="connsiteY70" fmla="*/ 191707 h 606722"/>
              <a:gd name="connsiteX71" fmla="*/ 323181 w 434471"/>
              <a:gd name="connsiteY71" fmla="*/ 191707 h 606722"/>
              <a:gd name="connsiteX72" fmla="*/ 323181 w 434471"/>
              <a:gd name="connsiteY72" fmla="*/ 169236 h 606722"/>
              <a:gd name="connsiteX73" fmla="*/ 126673 w 434471"/>
              <a:gd name="connsiteY73" fmla="*/ 153577 h 606722"/>
              <a:gd name="connsiteX74" fmla="*/ 139669 w 434471"/>
              <a:gd name="connsiteY74" fmla="*/ 153577 h 606722"/>
              <a:gd name="connsiteX75" fmla="*/ 139669 w 434471"/>
              <a:gd name="connsiteY75" fmla="*/ 166552 h 606722"/>
              <a:gd name="connsiteX76" fmla="*/ 109581 w 434471"/>
              <a:gd name="connsiteY76" fmla="*/ 196681 h 606722"/>
              <a:gd name="connsiteX77" fmla="*/ 103083 w 434471"/>
              <a:gd name="connsiteY77" fmla="*/ 199347 h 606722"/>
              <a:gd name="connsiteX78" fmla="*/ 96584 w 434471"/>
              <a:gd name="connsiteY78" fmla="*/ 196681 h 606722"/>
              <a:gd name="connsiteX79" fmla="*/ 79137 w 434471"/>
              <a:gd name="connsiteY79" fmla="*/ 179261 h 606722"/>
              <a:gd name="connsiteX80" fmla="*/ 79137 w 434471"/>
              <a:gd name="connsiteY80" fmla="*/ 166286 h 606722"/>
              <a:gd name="connsiteX81" fmla="*/ 92133 w 434471"/>
              <a:gd name="connsiteY81" fmla="*/ 166286 h 606722"/>
              <a:gd name="connsiteX82" fmla="*/ 103083 w 434471"/>
              <a:gd name="connsiteY82" fmla="*/ 177217 h 606722"/>
              <a:gd name="connsiteX83" fmla="*/ 163583 w 434471"/>
              <a:gd name="connsiteY83" fmla="*/ 150940 h 606722"/>
              <a:gd name="connsiteX84" fmla="*/ 332438 w 434471"/>
              <a:gd name="connsiteY84" fmla="*/ 150940 h 606722"/>
              <a:gd name="connsiteX85" fmla="*/ 341606 w 434471"/>
              <a:gd name="connsiteY85" fmla="*/ 160088 h 606722"/>
              <a:gd name="connsiteX86" fmla="*/ 341606 w 434471"/>
              <a:gd name="connsiteY86" fmla="*/ 200855 h 606722"/>
              <a:gd name="connsiteX87" fmla="*/ 332438 w 434471"/>
              <a:gd name="connsiteY87" fmla="*/ 210003 h 606722"/>
              <a:gd name="connsiteX88" fmla="*/ 163583 w 434471"/>
              <a:gd name="connsiteY88" fmla="*/ 210003 h 606722"/>
              <a:gd name="connsiteX89" fmla="*/ 154326 w 434471"/>
              <a:gd name="connsiteY89" fmla="*/ 200855 h 606722"/>
              <a:gd name="connsiteX90" fmla="*/ 154326 w 434471"/>
              <a:gd name="connsiteY90" fmla="*/ 160088 h 606722"/>
              <a:gd name="connsiteX91" fmla="*/ 163583 w 434471"/>
              <a:gd name="connsiteY91" fmla="*/ 150940 h 606722"/>
              <a:gd name="connsiteX92" fmla="*/ 64623 w 434471"/>
              <a:gd name="connsiteY92" fmla="*/ 86382 h 606722"/>
              <a:gd name="connsiteX93" fmla="*/ 64623 w 434471"/>
              <a:gd name="connsiteY93" fmla="*/ 541135 h 606722"/>
              <a:gd name="connsiteX94" fmla="*/ 369848 w 434471"/>
              <a:gd name="connsiteY94" fmla="*/ 541135 h 606722"/>
              <a:gd name="connsiteX95" fmla="*/ 369848 w 434471"/>
              <a:gd name="connsiteY95" fmla="*/ 86382 h 606722"/>
              <a:gd name="connsiteX96" fmla="*/ 324095 w 434471"/>
              <a:gd name="connsiteY96" fmla="*/ 86382 h 606722"/>
              <a:gd name="connsiteX97" fmla="*/ 324095 w 434471"/>
              <a:gd name="connsiteY97" fmla="*/ 108511 h 606722"/>
              <a:gd name="connsiteX98" fmla="*/ 314927 w 434471"/>
              <a:gd name="connsiteY98" fmla="*/ 117665 h 606722"/>
              <a:gd name="connsiteX99" fmla="*/ 119544 w 434471"/>
              <a:gd name="connsiteY99" fmla="*/ 117665 h 606722"/>
              <a:gd name="connsiteX100" fmla="*/ 110376 w 434471"/>
              <a:gd name="connsiteY100" fmla="*/ 108511 h 606722"/>
              <a:gd name="connsiteX101" fmla="*/ 110376 w 434471"/>
              <a:gd name="connsiteY101" fmla="*/ 86382 h 606722"/>
              <a:gd name="connsiteX102" fmla="*/ 18337 w 434471"/>
              <a:gd name="connsiteY102" fmla="*/ 52434 h 606722"/>
              <a:gd name="connsiteX103" fmla="*/ 18337 w 434471"/>
              <a:gd name="connsiteY103" fmla="*/ 588326 h 606722"/>
              <a:gd name="connsiteX104" fmla="*/ 416045 w 434471"/>
              <a:gd name="connsiteY104" fmla="*/ 588326 h 606722"/>
              <a:gd name="connsiteX105" fmla="*/ 416045 w 434471"/>
              <a:gd name="connsiteY105" fmla="*/ 52434 h 606722"/>
              <a:gd name="connsiteX106" fmla="*/ 324095 w 434471"/>
              <a:gd name="connsiteY106" fmla="*/ 52434 h 606722"/>
              <a:gd name="connsiteX107" fmla="*/ 324095 w 434471"/>
              <a:gd name="connsiteY107" fmla="*/ 68075 h 606722"/>
              <a:gd name="connsiteX108" fmla="*/ 379016 w 434471"/>
              <a:gd name="connsiteY108" fmla="*/ 68075 h 606722"/>
              <a:gd name="connsiteX109" fmla="*/ 388184 w 434471"/>
              <a:gd name="connsiteY109" fmla="*/ 77229 h 606722"/>
              <a:gd name="connsiteX110" fmla="*/ 388184 w 434471"/>
              <a:gd name="connsiteY110" fmla="*/ 550289 h 606722"/>
              <a:gd name="connsiteX111" fmla="*/ 379016 w 434471"/>
              <a:gd name="connsiteY111" fmla="*/ 559532 h 606722"/>
              <a:gd name="connsiteX112" fmla="*/ 55455 w 434471"/>
              <a:gd name="connsiteY112" fmla="*/ 559532 h 606722"/>
              <a:gd name="connsiteX113" fmla="*/ 46198 w 434471"/>
              <a:gd name="connsiteY113" fmla="*/ 550289 h 606722"/>
              <a:gd name="connsiteX114" fmla="*/ 46198 w 434471"/>
              <a:gd name="connsiteY114" fmla="*/ 77229 h 606722"/>
              <a:gd name="connsiteX115" fmla="*/ 55455 w 434471"/>
              <a:gd name="connsiteY115" fmla="*/ 68075 h 606722"/>
              <a:gd name="connsiteX116" fmla="*/ 110376 w 434471"/>
              <a:gd name="connsiteY116" fmla="*/ 68075 h 606722"/>
              <a:gd name="connsiteX117" fmla="*/ 110376 w 434471"/>
              <a:gd name="connsiteY117" fmla="*/ 52434 h 606722"/>
              <a:gd name="connsiteX118" fmla="*/ 128712 w 434471"/>
              <a:gd name="connsiteY118" fmla="*/ 18307 h 606722"/>
              <a:gd name="connsiteX119" fmla="*/ 128712 w 434471"/>
              <a:gd name="connsiteY119" fmla="*/ 99357 h 606722"/>
              <a:gd name="connsiteX120" fmla="*/ 305670 w 434471"/>
              <a:gd name="connsiteY120" fmla="*/ 99357 h 606722"/>
              <a:gd name="connsiteX121" fmla="*/ 305670 w 434471"/>
              <a:gd name="connsiteY121" fmla="*/ 18307 h 606722"/>
              <a:gd name="connsiteX122" fmla="*/ 119544 w 434471"/>
              <a:gd name="connsiteY122" fmla="*/ 0 h 606722"/>
              <a:gd name="connsiteX123" fmla="*/ 314927 w 434471"/>
              <a:gd name="connsiteY123" fmla="*/ 0 h 606722"/>
              <a:gd name="connsiteX124" fmla="*/ 324095 w 434471"/>
              <a:gd name="connsiteY124" fmla="*/ 9153 h 606722"/>
              <a:gd name="connsiteX125" fmla="*/ 324095 w 434471"/>
              <a:gd name="connsiteY125" fmla="*/ 34126 h 606722"/>
              <a:gd name="connsiteX126" fmla="*/ 425303 w 434471"/>
              <a:gd name="connsiteY126" fmla="*/ 34126 h 606722"/>
              <a:gd name="connsiteX127" fmla="*/ 434471 w 434471"/>
              <a:gd name="connsiteY127" fmla="*/ 43280 h 606722"/>
              <a:gd name="connsiteX128" fmla="*/ 434471 w 434471"/>
              <a:gd name="connsiteY128" fmla="*/ 597480 h 606722"/>
              <a:gd name="connsiteX129" fmla="*/ 425303 w 434471"/>
              <a:gd name="connsiteY129" fmla="*/ 606722 h 606722"/>
              <a:gd name="connsiteX130" fmla="*/ 9168 w 434471"/>
              <a:gd name="connsiteY130" fmla="*/ 606722 h 606722"/>
              <a:gd name="connsiteX131" fmla="*/ 0 w 434471"/>
              <a:gd name="connsiteY131" fmla="*/ 597480 h 606722"/>
              <a:gd name="connsiteX132" fmla="*/ 0 w 434471"/>
              <a:gd name="connsiteY132" fmla="*/ 43280 h 606722"/>
              <a:gd name="connsiteX133" fmla="*/ 9168 w 434471"/>
              <a:gd name="connsiteY133" fmla="*/ 34126 h 606722"/>
              <a:gd name="connsiteX134" fmla="*/ 110376 w 434471"/>
              <a:gd name="connsiteY134" fmla="*/ 34126 h 606722"/>
              <a:gd name="connsiteX135" fmla="*/ 110376 w 434471"/>
              <a:gd name="connsiteY135" fmla="*/ 9153 h 606722"/>
              <a:gd name="connsiteX136" fmla="*/ 119544 w 434471"/>
              <a:gd name="connsiteY13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434471" h="606722">
                <a:moveTo>
                  <a:pt x="174711" y="444251"/>
                </a:moveTo>
                <a:lnTo>
                  <a:pt x="174711" y="466749"/>
                </a:lnTo>
                <a:lnTo>
                  <a:pt x="325245" y="466749"/>
                </a:lnTo>
                <a:lnTo>
                  <a:pt x="325245" y="444251"/>
                </a:lnTo>
                <a:close/>
                <a:moveTo>
                  <a:pt x="126673" y="433934"/>
                </a:moveTo>
                <a:cubicBezTo>
                  <a:pt x="130322" y="430379"/>
                  <a:pt x="136109" y="430379"/>
                  <a:pt x="139669" y="433934"/>
                </a:cubicBezTo>
                <a:cubicBezTo>
                  <a:pt x="143319" y="437578"/>
                  <a:pt x="143319" y="443355"/>
                  <a:pt x="139669" y="446910"/>
                </a:cubicBezTo>
                <a:lnTo>
                  <a:pt x="109581" y="477038"/>
                </a:lnTo>
                <a:cubicBezTo>
                  <a:pt x="107801" y="478727"/>
                  <a:pt x="105486" y="479704"/>
                  <a:pt x="103083" y="479704"/>
                </a:cubicBezTo>
                <a:cubicBezTo>
                  <a:pt x="100590" y="479704"/>
                  <a:pt x="98276" y="478727"/>
                  <a:pt x="96584" y="477038"/>
                </a:cubicBezTo>
                <a:lnTo>
                  <a:pt x="79137" y="459708"/>
                </a:lnTo>
                <a:cubicBezTo>
                  <a:pt x="75576" y="456064"/>
                  <a:pt x="75576" y="450287"/>
                  <a:pt x="79137" y="446732"/>
                </a:cubicBezTo>
                <a:cubicBezTo>
                  <a:pt x="82786" y="443088"/>
                  <a:pt x="88573" y="443088"/>
                  <a:pt x="92133" y="446732"/>
                </a:cubicBezTo>
                <a:lnTo>
                  <a:pt x="103083" y="457575"/>
                </a:lnTo>
                <a:close/>
                <a:moveTo>
                  <a:pt x="165542" y="425933"/>
                </a:moveTo>
                <a:lnTo>
                  <a:pt x="334414" y="425933"/>
                </a:lnTo>
                <a:cubicBezTo>
                  <a:pt x="339488" y="425933"/>
                  <a:pt x="343583" y="430023"/>
                  <a:pt x="343583" y="435092"/>
                </a:cubicBezTo>
                <a:lnTo>
                  <a:pt x="343583" y="475908"/>
                </a:lnTo>
                <a:cubicBezTo>
                  <a:pt x="343583" y="480977"/>
                  <a:pt x="339488" y="485067"/>
                  <a:pt x="334414" y="485067"/>
                </a:cubicBezTo>
                <a:lnTo>
                  <a:pt x="165542" y="485067"/>
                </a:lnTo>
                <a:cubicBezTo>
                  <a:pt x="160468" y="485067"/>
                  <a:pt x="156373" y="480977"/>
                  <a:pt x="156373" y="475908"/>
                </a:cubicBezTo>
                <a:lnTo>
                  <a:pt x="156373" y="435092"/>
                </a:lnTo>
                <a:cubicBezTo>
                  <a:pt x="156373" y="430023"/>
                  <a:pt x="160468" y="425933"/>
                  <a:pt x="165542" y="425933"/>
                </a:cubicBezTo>
                <a:close/>
                <a:moveTo>
                  <a:pt x="174711" y="347577"/>
                </a:moveTo>
                <a:lnTo>
                  <a:pt x="174711" y="369986"/>
                </a:lnTo>
                <a:lnTo>
                  <a:pt x="325245" y="369986"/>
                </a:lnTo>
                <a:lnTo>
                  <a:pt x="325245" y="347577"/>
                </a:lnTo>
                <a:close/>
                <a:moveTo>
                  <a:pt x="126673" y="332320"/>
                </a:moveTo>
                <a:cubicBezTo>
                  <a:pt x="130322" y="328765"/>
                  <a:pt x="136109" y="328765"/>
                  <a:pt x="139669" y="332320"/>
                </a:cubicBezTo>
                <a:cubicBezTo>
                  <a:pt x="143319" y="335875"/>
                  <a:pt x="143319" y="341740"/>
                  <a:pt x="139669" y="345295"/>
                </a:cubicBezTo>
                <a:lnTo>
                  <a:pt x="109581" y="375424"/>
                </a:lnTo>
                <a:cubicBezTo>
                  <a:pt x="107801" y="377112"/>
                  <a:pt x="105486" y="378090"/>
                  <a:pt x="103083" y="378090"/>
                </a:cubicBezTo>
                <a:cubicBezTo>
                  <a:pt x="100590" y="378090"/>
                  <a:pt x="98276" y="377112"/>
                  <a:pt x="96584" y="375424"/>
                </a:cubicBezTo>
                <a:lnTo>
                  <a:pt x="79137" y="358004"/>
                </a:lnTo>
                <a:cubicBezTo>
                  <a:pt x="75576" y="354449"/>
                  <a:pt x="75576" y="348672"/>
                  <a:pt x="79137" y="345029"/>
                </a:cubicBezTo>
                <a:cubicBezTo>
                  <a:pt x="82786" y="341474"/>
                  <a:pt x="88573" y="341474"/>
                  <a:pt x="92133" y="345029"/>
                </a:cubicBezTo>
                <a:lnTo>
                  <a:pt x="103083" y="355960"/>
                </a:lnTo>
                <a:close/>
                <a:moveTo>
                  <a:pt x="165542" y="329259"/>
                </a:moveTo>
                <a:lnTo>
                  <a:pt x="334414" y="329259"/>
                </a:lnTo>
                <a:cubicBezTo>
                  <a:pt x="339488" y="329259"/>
                  <a:pt x="343583" y="333349"/>
                  <a:pt x="343583" y="338418"/>
                </a:cubicBezTo>
                <a:lnTo>
                  <a:pt x="343583" y="379234"/>
                </a:lnTo>
                <a:cubicBezTo>
                  <a:pt x="343583" y="384302"/>
                  <a:pt x="339488" y="388393"/>
                  <a:pt x="334414" y="388393"/>
                </a:cubicBezTo>
                <a:lnTo>
                  <a:pt x="165542" y="388393"/>
                </a:lnTo>
                <a:cubicBezTo>
                  <a:pt x="160468" y="388393"/>
                  <a:pt x="156373" y="384302"/>
                  <a:pt x="156373" y="379234"/>
                </a:cubicBezTo>
                <a:lnTo>
                  <a:pt x="156373" y="338418"/>
                </a:lnTo>
                <a:cubicBezTo>
                  <a:pt x="156373" y="333349"/>
                  <a:pt x="160468" y="329259"/>
                  <a:pt x="165542" y="329259"/>
                </a:cubicBezTo>
                <a:close/>
                <a:moveTo>
                  <a:pt x="172751" y="258465"/>
                </a:moveTo>
                <a:lnTo>
                  <a:pt x="172751" y="280867"/>
                </a:lnTo>
                <a:lnTo>
                  <a:pt x="323181" y="280867"/>
                </a:lnTo>
                <a:lnTo>
                  <a:pt x="323181" y="258465"/>
                </a:lnTo>
                <a:close/>
                <a:moveTo>
                  <a:pt x="126673" y="242790"/>
                </a:moveTo>
                <a:cubicBezTo>
                  <a:pt x="130322" y="239146"/>
                  <a:pt x="136109" y="239146"/>
                  <a:pt x="139669" y="242790"/>
                </a:cubicBezTo>
                <a:cubicBezTo>
                  <a:pt x="143319" y="246345"/>
                  <a:pt x="143319" y="252121"/>
                  <a:pt x="139669" y="255765"/>
                </a:cubicBezTo>
                <a:lnTo>
                  <a:pt x="109581" y="285805"/>
                </a:lnTo>
                <a:cubicBezTo>
                  <a:pt x="107801" y="287582"/>
                  <a:pt x="105486" y="288471"/>
                  <a:pt x="103083" y="288471"/>
                </a:cubicBezTo>
                <a:cubicBezTo>
                  <a:pt x="100590" y="288471"/>
                  <a:pt x="98276" y="287582"/>
                  <a:pt x="96584" y="285805"/>
                </a:cubicBezTo>
                <a:lnTo>
                  <a:pt x="79137" y="268474"/>
                </a:lnTo>
                <a:cubicBezTo>
                  <a:pt x="75576" y="264830"/>
                  <a:pt x="75576" y="259053"/>
                  <a:pt x="79137" y="255499"/>
                </a:cubicBezTo>
                <a:cubicBezTo>
                  <a:pt x="82786" y="251855"/>
                  <a:pt x="88573" y="251855"/>
                  <a:pt x="92133" y="255499"/>
                </a:cubicBezTo>
                <a:lnTo>
                  <a:pt x="103083" y="266341"/>
                </a:lnTo>
                <a:close/>
                <a:moveTo>
                  <a:pt x="163583" y="240064"/>
                </a:moveTo>
                <a:lnTo>
                  <a:pt x="332438" y="240064"/>
                </a:lnTo>
                <a:cubicBezTo>
                  <a:pt x="337511" y="240064"/>
                  <a:pt x="341606" y="244242"/>
                  <a:pt x="341606" y="249309"/>
                </a:cubicBezTo>
                <a:lnTo>
                  <a:pt x="341606" y="290023"/>
                </a:lnTo>
                <a:cubicBezTo>
                  <a:pt x="341606" y="295090"/>
                  <a:pt x="337511" y="299268"/>
                  <a:pt x="332438" y="299268"/>
                </a:cubicBezTo>
                <a:lnTo>
                  <a:pt x="163583" y="299268"/>
                </a:lnTo>
                <a:cubicBezTo>
                  <a:pt x="158421" y="299268"/>
                  <a:pt x="154326" y="295090"/>
                  <a:pt x="154326" y="290023"/>
                </a:cubicBezTo>
                <a:lnTo>
                  <a:pt x="154326" y="249309"/>
                </a:lnTo>
                <a:cubicBezTo>
                  <a:pt x="154326" y="244242"/>
                  <a:pt x="158421" y="240064"/>
                  <a:pt x="163583" y="240064"/>
                </a:cubicBezTo>
                <a:close/>
                <a:moveTo>
                  <a:pt x="172751" y="169236"/>
                </a:moveTo>
                <a:lnTo>
                  <a:pt x="172751" y="191707"/>
                </a:lnTo>
                <a:lnTo>
                  <a:pt x="323181" y="191707"/>
                </a:lnTo>
                <a:lnTo>
                  <a:pt x="323181" y="169236"/>
                </a:lnTo>
                <a:close/>
                <a:moveTo>
                  <a:pt x="126673" y="153577"/>
                </a:moveTo>
                <a:cubicBezTo>
                  <a:pt x="130322" y="150022"/>
                  <a:pt x="136109" y="150022"/>
                  <a:pt x="139669" y="153577"/>
                </a:cubicBezTo>
                <a:cubicBezTo>
                  <a:pt x="143319" y="157132"/>
                  <a:pt x="143319" y="162997"/>
                  <a:pt x="139669" y="166552"/>
                </a:cubicBezTo>
                <a:lnTo>
                  <a:pt x="109581" y="196681"/>
                </a:lnTo>
                <a:cubicBezTo>
                  <a:pt x="107801" y="198458"/>
                  <a:pt x="105397" y="199347"/>
                  <a:pt x="103083" y="199347"/>
                </a:cubicBezTo>
                <a:cubicBezTo>
                  <a:pt x="100679" y="199347"/>
                  <a:pt x="98365" y="198458"/>
                  <a:pt x="96584" y="196681"/>
                </a:cubicBezTo>
                <a:lnTo>
                  <a:pt x="79137" y="179261"/>
                </a:lnTo>
                <a:cubicBezTo>
                  <a:pt x="75576" y="175706"/>
                  <a:pt x="75576" y="169929"/>
                  <a:pt x="79137" y="166286"/>
                </a:cubicBezTo>
                <a:cubicBezTo>
                  <a:pt x="82786" y="162731"/>
                  <a:pt x="88573" y="162731"/>
                  <a:pt x="92133" y="166286"/>
                </a:cubicBezTo>
                <a:lnTo>
                  <a:pt x="103083" y="177217"/>
                </a:lnTo>
                <a:close/>
                <a:moveTo>
                  <a:pt x="163583" y="150940"/>
                </a:moveTo>
                <a:lnTo>
                  <a:pt x="332438" y="150940"/>
                </a:lnTo>
                <a:cubicBezTo>
                  <a:pt x="337511" y="150940"/>
                  <a:pt x="341606" y="155025"/>
                  <a:pt x="341606" y="160088"/>
                </a:cubicBezTo>
                <a:lnTo>
                  <a:pt x="341606" y="200855"/>
                </a:lnTo>
                <a:cubicBezTo>
                  <a:pt x="341606" y="205917"/>
                  <a:pt x="337511" y="210003"/>
                  <a:pt x="332438" y="210003"/>
                </a:cubicBezTo>
                <a:lnTo>
                  <a:pt x="163583" y="210003"/>
                </a:lnTo>
                <a:cubicBezTo>
                  <a:pt x="158421" y="210003"/>
                  <a:pt x="154326" y="205917"/>
                  <a:pt x="154326" y="200855"/>
                </a:cubicBezTo>
                <a:lnTo>
                  <a:pt x="154326" y="160088"/>
                </a:lnTo>
                <a:cubicBezTo>
                  <a:pt x="154326" y="155025"/>
                  <a:pt x="158421" y="150940"/>
                  <a:pt x="163583" y="150940"/>
                </a:cubicBezTo>
                <a:close/>
                <a:moveTo>
                  <a:pt x="64623" y="86382"/>
                </a:moveTo>
                <a:lnTo>
                  <a:pt x="64623" y="541135"/>
                </a:lnTo>
                <a:lnTo>
                  <a:pt x="369848" y="541135"/>
                </a:lnTo>
                <a:lnTo>
                  <a:pt x="369848" y="86382"/>
                </a:lnTo>
                <a:lnTo>
                  <a:pt x="324095" y="86382"/>
                </a:lnTo>
                <a:lnTo>
                  <a:pt x="324095" y="108511"/>
                </a:lnTo>
                <a:cubicBezTo>
                  <a:pt x="324095" y="113577"/>
                  <a:pt x="320001" y="117665"/>
                  <a:pt x="314927" y="117665"/>
                </a:cubicBezTo>
                <a:lnTo>
                  <a:pt x="119544" y="117665"/>
                </a:lnTo>
                <a:cubicBezTo>
                  <a:pt x="114470" y="117665"/>
                  <a:pt x="110376" y="113577"/>
                  <a:pt x="110376" y="108511"/>
                </a:cubicBezTo>
                <a:lnTo>
                  <a:pt x="110376" y="86382"/>
                </a:lnTo>
                <a:close/>
                <a:moveTo>
                  <a:pt x="18337" y="52434"/>
                </a:moveTo>
                <a:lnTo>
                  <a:pt x="18337" y="588326"/>
                </a:lnTo>
                <a:lnTo>
                  <a:pt x="416045" y="588326"/>
                </a:lnTo>
                <a:lnTo>
                  <a:pt x="416045" y="52434"/>
                </a:lnTo>
                <a:lnTo>
                  <a:pt x="324095" y="52434"/>
                </a:lnTo>
                <a:lnTo>
                  <a:pt x="324095" y="68075"/>
                </a:lnTo>
                <a:lnTo>
                  <a:pt x="379016" y="68075"/>
                </a:lnTo>
                <a:cubicBezTo>
                  <a:pt x="384090" y="68075"/>
                  <a:pt x="388184" y="72163"/>
                  <a:pt x="388184" y="77229"/>
                </a:cubicBezTo>
                <a:lnTo>
                  <a:pt x="388184" y="550289"/>
                </a:lnTo>
                <a:cubicBezTo>
                  <a:pt x="388184" y="555355"/>
                  <a:pt x="384090" y="559532"/>
                  <a:pt x="379016" y="559532"/>
                </a:cubicBezTo>
                <a:lnTo>
                  <a:pt x="55455" y="559532"/>
                </a:lnTo>
                <a:cubicBezTo>
                  <a:pt x="50381" y="559532"/>
                  <a:pt x="46198" y="555355"/>
                  <a:pt x="46198" y="550289"/>
                </a:cubicBezTo>
                <a:lnTo>
                  <a:pt x="46198" y="77229"/>
                </a:lnTo>
                <a:cubicBezTo>
                  <a:pt x="46198" y="72163"/>
                  <a:pt x="50381" y="68075"/>
                  <a:pt x="55455" y="68075"/>
                </a:cubicBezTo>
                <a:lnTo>
                  <a:pt x="110376" y="68075"/>
                </a:lnTo>
                <a:lnTo>
                  <a:pt x="110376" y="52434"/>
                </a:lnTo>
                <a:close/>
                <a:moveTo>
                  <a:pt x="128712" y="18307"/>
                </a:moveTo>
                <a:lnTo>
                  <a:pt x="128712" y="99357"/>
                </a:lnTo>
                <a:lnTo>
                  <a:pt x="305670" y="99357"/>
                </a:lnTo>
                <a:lnTo>
                  <a:pt x="305670" y="18307"/>
                </a:lnTo>
                <a:close/>
                <a:moveTo>
                  <a:pt x="119544" y="0"/>
                </a:moveTo>
                <a:lnTo>
                  <a:pt x="314927" y="0"/>
                </a:lnTo>
                <a:cubicBezTo>
                  <a:pt x="320001" y="0"/>
                  <a:pt x="324095" y="4088"/>
                  <a:pt x="324095" y="9153"/>
                </a:cubicBezTo>
                <a:lnTo>
                  <a:pt x="324095" y="34126"/>
                </a:lnTo>
                <a:lnTo>
                  <a:pt x="425303" y="34126"/>
                </a:lnTo>
                <a:cubicBezTo>
                  <a:pt x="430376" y="34126"/>
                  <a:pt x="434471" y="38214"/>
                  <a:pt x="434471" y="43280"/>
                </a:cubicBezTo>
                <a:lnTo>
                  <a:pt x="434471" y="597480"/>
                </a:lnTo>
                <a:cubicBezTo>
                  <a:pt x="434471" y="602545"/>
                  <a:pt x="430376" y="606722"/>
                  <a:pt x="425303" y="606722"/>
                </a:cubicBezTo>
                <a:lnTo>
                  <a:pt x="9168" y="606722"/>
                </a:lnTo>
                <a:cubicBezTo>
                  <a:pt x="4095" y="606722"/>
                  <a:pt x="0" y="602545"/>
                  <a:pt x="0" y="597480"/>
                </a:cubicBezTo>
                <a:lnTo>
                  <a:pt x="0" y="43280"/>
                </a:lnTo>
                <a:cubicBezTo>
                  <a:pt x="0" y="38214"/>
                  <a:pt x="4095" y="34126"/>
                  <a:pt x="9168" y="34126"/>
                </a:cubicBezTo>
                <a:lnTo>
                  <a:pt x="110376" y="34126"/>
                </a:lnTo>
                <a:lnTo>
                  <a:pt x="110376" y="9153"/>
                </a:lnTo>
                <a:cubicBezTo>
                  <a:pt x="110376" y="4088"/>
                  <a:pt x="114470" y="0"/>
                  <a:pt x="11954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</p:sp>
      <p:sp>
        <p:nvSpPr>
          <p:cNvPr id="65" name="TextBox 18"/>
          <p:cNvSpPr txBox="1"/>
          <p:nvPr/>
        </p:nvSpPr>
        <p:spPr>
          <a:xfrm>
            <a:off x="1465261" y="5146899"/>
            <a:ext cx="25098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 smtClean="0">
                <a:latin typeface="+mj-lt"/>
              </a:rPr>
              <a:t>EE.SS</a:t>
            </a:r>
            <a:r>
              <a:rPr lang="en-US" sz="1600" b="1" dirty="0" smtClean="0">
                <a:latin typeface="+mj-lt"/>
              </a:rPr>
              <a:t>/</a:t>
            </a:r>
            <a:r>
              <a:rPr lang="en-US" sz="1600" b="1" dirty="0" err="1" smtClean="0">
                <a:latin typeface="+mj-lt"/>
              </a:rPr>
              <a:t>UE</a:t>
            </a:r>
            <a:r>
              <a:rPr lang="en-US" sz="1600" b="1" dirty="0" smtClean="0">
                <a:latin typeface="+mj-lt"/>
              </a:rPr>
              <a:t>/</a:t>
            </a:r>
            <a:r>
              <a:rPr lang="en-US" sz="1600" b="1" dirty="0" err="1" smtClean="0">
                <a:latin typeface="+mj-lt"/>
              </a:rPr>
              <a:t>DIRESA</a:t>
            </a:r>
            <a:r>
              <a:rPr lang="en-US" sz="1600" b="1" dirty="0" smtClean="0">
                <a:latin typeface="+mj-lt"/>
              </a:rPr>
              <a:t> (</a:t>
            </a:r>
            <a:r>
              <a:rPr lang="en-US" sz="1600" b="1" dirty="0" err="1" smtClean="0">
                <a:latin typeface="+mj-lt"/>
              </a:rPr>
              <a:t>GERESA</a:t>
            </a:r>
            <a:r>
              <a:rPr lang="en-US" sz="1600" b="1" dirty="0" smtClean="0">
                <a:latin typeface="+mj-lt"/>
              </a:rPr>
              <a:t>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 smtClean="0">
                <a:latin typeface="+mj-lt"/>
              </a:rPr>
              <a:t>ESTRATEGIAS</a:t>
            </a:r>
            <a:r>
              <a:rPr lang="en-US" sz="1600" b="1" dirty="0" smtClean="0">
                <a:latin typeface="+mj-lt"/>
              </a:rPr>
              <a:t> </a:t>
            </a:r>
            <a:r>
              <a:rPr lang="en-US" sz="1600" b="1" dirty="0" err="1" smtClean="0">
                <a:latin typeface="+mj-lt"/>
              </a:rPr>
              <a:t>SANITARIAS</a:t>
            </a:r>
            <a:endParaRPr lang="en-US" sz="1600" b="1" dirty="0" smtClean="0"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smtClean="0">
                <a:latin typeface="+mj-lt"/>
              </a:rPr>
              <a:t>DIEM/</a:t>
            </a:r>
            <a:r>
              <a:rPr lang="en-US" sz="1600" b="1" dirty="0" err="1" smtClean="0">
                <a:latin typeface="+mj-lt"/>
              </a:rPr>
              <a:t>DGOS</a:t>
            </a:r>
            <a:endParaRPr lang="en-US" sz="1600" b="1" dirty="0" smtClean="0"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 smtClean="0">
                <a:latin typeface="+mj-lt"/>
              </a:rPr>
              <a:t>OPMI</a:t>
            </a:r>
            <a:r>
              <a:rPr lang="en-US" sz="1600" b="1" dirty="0" smtClean="0">
                <a:latin typeface="+mj-lt"/>
              </a:rPr>
              <a:t>/</a:t>
            </a:r>
            <a:r>
              <a:rPr lang="en-US" sz="1600" b="1" dirty="0" err="1" smtClean="0">
                <a:latin typeface="+mj-lt"/>
              </a:rPr>
              <a:t>OGPPM</a:t>
            </a:r>
            <a:endParaRPr lang="id-ID" sz="1600" b="1" dirty="0">
              <a:latin typeface="+mj-lt"/>
            </a:endParaRPr>
          </a:p>
        </p:txBody>
      </p:sp>
      <p:sp>
        <p:nvSpPr>
          <p:cNvPr id="66" name="TextBox 18"/>
          <p:cNvSpPr txBox="1"/>
          <p:nvPr/>
        </p:nvSpPr>
        <p:spPr>
          <a:xfrm>
            <a:off x="5071374" y="4964315"/>
            <a:ext cx="23033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 smtClean="0">
                <a:latin typeface="+mj-lt"/>
              </a:rPr>
              <a:t>EE.SS</a:t>
            </a:r>
            <a:endParaRPr lang="en-US" sz="1600" b="1" dirty="0" smtClean="0"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 smtClean="0">
                <a:latin typeface="+mj-lt"/>
              </a:rPr>
              <a:t>ESTRATEGIAS</a:t>
            </a:r>
            <a:r>
              <a:rPr lang="en-US" sz="1600" b="1" dirty="0" smtClean="0">
                <a:latin typeface="+mj-lt"/>
              </a:rPr>
              <a:t> </a:t>
            </a:r>
            <a:r>
              <a:rPr lang="en-US" sz="1600" b="1" dirty="0" err="1" smtClean="0">
                <a:latin typeface="+mj-lt"/>
              </a:rPr>
              <a:t>SANITARIAS</a:t>
            </a:r>
            <a:endParaRPr lang="en-US" sz="1600" b="1" dirty="0" smtClean="0">
              <a:latin typeface="+mj-lt"/>
            </a:endParaRPr>
          </a:p>
        </p:txBody>
      </p:sp>
      <p:sp>
        <p:nvSpPr>
          <p:cNvPr id="67" name="TextBox 18"/>
          <p:cNvSpPr txBox="1"/>
          <p:nvPr/>
        </p:nvSpPr>
        <p:spPr>
          <a:xfrm>
            <a:off x="8543131" y="5263982"/>
            <a:ext cx="24828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 err="1"/>
              <a:t>EE.SS</a:t>
            </a:r>
            <a:r>
              <a:rPr lang="en-US" sz="1600" b="1" dirty="0"/>
              <a:t>/</a:t>
            </a:r>
            <a:r>
              <a:rPr lang="en-US" sz="1600" b="1" dirty="0" err="1"/>
              <a:t>UE</a:t>
            </a:r>
            <a:r>
              <a:rPr lang="en-US" sz="1600" b="1" dirty="0"/>
              <a:t>/</a:t>
            </a:r>
            <a:r>
              <a:rPr lang="en-US" sz="1600" b="1" dirty="0" err="1"/>
              <a:t>DIRESA</a:t>
            </a:r>
            <a:r>
              <a:rPr lang="en-US" sz="1600" b="1" dirty="0"/>
              <a:t> (</a:t>
            </a:r>
            <a:r>
              <a:rPr lang="en-US" sz="1600" b="1" dirty="0" err="1"/>
              <a:t>GERESA</a:t>
            </a:r>
            <a:r>
              <a:rPr lang="en-US" sz="1600" b="1" dirty="0" smtClean="0"/>
              <a:t>)</a:t>
            </a:r>
            <a:endParaRPr lang="en-US" sz="1600" b="1" dirty="0" smtClean="0"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 smtClean="0">
                <a:latin typeface="+mj-lt"/>
              </a:rPr>
              <a:t>ESTRATEGIAS</a:t>
            </a:r>
            <a:r>
              <a:rPr lang="en-US" sz="1600" b="1" dirty="0" smtClean="0">
                <a:latin typeface="+mj-lt"/>
              </a:rPr>
              <a:t> </a:t>
            </a:r>
            <a:r>
              <a:rPr lang="en-US" sz="1600" b="1" dirty="0" err="1" smtClean="0">
                <a:latin typeface="+mj-lt"/>
              </a:rPr>
              <a:t>SANITARIAS</a:t>
            </a:r>
            <a:endParaRPr lang="en-US" sz="1600" b="1" dirty="0" smtClean="0">
              <a:latin typeface="+mj-lt"/>
            </a:endParaRPr>
          </a:p>
        </p:txBody>
      </p:sp>
      <p:sp>
        <p:nvSpPr>
          <p:cNvPr id="68" name="TextBox 18"/>
          <p:cNvSpPr txBox="1"/>
          <p:nvPr/>
        </p:nvSpPr>
        <p:spPr>
          <a:xfrm>
            <a:off x="4299742" y="1432022"/>
            <a:ext cx="35448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latin typeface="+mj-lt"/>
              </a:rPr>
              <a:t>PRIORIZACIÓN</a:t>
            </a:r>
            <a:endParaRPr lang="id-ID" sz="2000" b="1" dirty="0">
              <a:latin typeface="+mj-lt"/>
            </a:endParaRPr>
          </a:p>
        </p:txBody>
      </p:sp>
      <p:sp>
        <p:nvSpPr>
          <p:cNvPr id="69" name="Rectangle 33"/>
          <p:cNvSpPr>
            <a:spLocks noChangeArrowheads="1"/>
          </p:cNvSpPr>
          <p:nvPr/>
        </p:nvSpPr>
        <p:spPr bwMode="auto">
          <a:xfrm>
            <a:off x="4382292" y="5642276"/>
            <a:ext cx="354488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1400" dirty="0" smtClean="0"/>
              <a:t>“</a:t>
            </a:r>
            <a:r>
              <a:rPr lang="en-US" sz="1400" dirty="0" err="1" smtClean="0"/>
              <a:t>Contribución</a:t>
            </a:r>
            <a:r>
              <a:rPr lang="en-US" sz="1400" dirty="0" smtClean="0"/>
              <a:t> del </a:t>
            </a:r>
            <a:r>
              <a:rPr lang="en-US" sz="1400" dirty="0" err="1" smtClean="0"/>
              <a:t>equipamiento</a:t>
            </a:r>
            <a:r>
              <a:rPr lang="en-US" sz="1400" dirty="0" smtClean="0"/>
              <a:t> a la </a:t>
            </a:r>
            <a:r>
              <a:rPr lang="en-US" sz="1400" dirty="0" err="1" smtClean="0"/>
              <a:t>prestación</a:t>
            </a:r>
            <a:r>
              <a:rPr lang="en-US" sz="1400" dirty="0" smtClean="0"/>
              <a:t> de </a:t>
            </a:r>
            <a:r>
              <a:rPr lang="en-US" sz="1400" dirty="0" err="1" smtClean="0"/>
              <a:t>salud</a:t>
            </a:r>
            <a:r>
              <a:rPr lang="en-US" sz="1400" dirty="0" smtClean="0"/>
              <a:t> y la </a:t>
            </a:r>
            <a:r>
              <a:rPr lang="en-US" sz="1400" dirty="0" err="1" smtClean="0"/>
              <a:t>mejora</a:t>
            </a:r>
            <a:r>
              <a:rPr lang="en-US" sz="1400" dirty="0" smtClean="0"/>
              <a:t> de los </a:t>
            </a:r>
            <a:r>
              <a:rPr lang="en-US" sz="1400" dirty="0" err="1" smtClean="0"/>
              <a:t>indicadores</a:t>
            </a:r>
            <a:r>
              <a:rPr lang="en-US" sz="1400" dirty="0" smtClean="0"/>
              <a:t> </a:t>
            </a:r>
            <a:r>
              <a:rPr lang="en-US" sz="1400" dirty="0" err="1" smtClean="0"/>
              <a:t>sanitarios</a:t>
            </a:r>
            <a:r>
              <a:rPr lang="en-US" sz="1400" dirty="0" smtClean="0"/>
              <a:t>”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20849015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Slide Number Placeholder 3"/>
          <p:cNvSpPr>
            <a:spLocks noGrp="1" noChangeArrowheads="1"/>
          </p:cNvSpPr>
          <p:nvPr>
            <p:ph type="sldNum" sz="quarter" idx="2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2F7971-0226-4533-A789-8EFB5CB9DD0B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43823" y="2024063"/>
            <a:ext cx="2792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PE" sz="1200" dirty="0" smtClean="0"/>
              <a:t>Arquitecta, responsable de los Planes de Mantenimiento de la Infraestructura  de las Regiones y Lima Metropolitana.</a:t>
            </a:r>
            <a:endParaRPr lang="id-ID" sz="1200" dirty="0"/>
          </a:p>
        </p:txBody>
      </p:sp>
      <p:sp>
        <p:nvSpPr>
          <p:cNvPr id="9" name="TextBox 23"/>
          <p:cNvSpPr txBox="1"/>
          <p:nvPr/>
        </p:nvSpPr>
        <p:spPr>
          <a:xfrm>
            <a:off x="4543823" y="1782763"/>
            <a:ext cx="2087562" cy="30777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 smtClean="0">
                <a:latin typeface="+mj-lt"/>
              </a:rPr>
              <a:t>Arq</a:t>
            </a:r>
            <a:r>
              <a:rPr lang="en-US" sz="1400" b="1" dirty="0" smtClean="0">
                <a:latin typeface="+mj-lt"/>
              </a:rPr>
              <a:t>. </a:t>
            </a:r>
            <a:r>
              <a:rPr lang="en-US" sz="1400" b="1" dirty="0" err="1" smtClean="0">
                <a:latin typeface="+mj-lt"/>
              </a:rPr>
              <a:t>Cintya</a:t>
            </a:r>
            <a:r>
              <a:rPr lang="en-US" sz="1400" b="1" dirty="0">
                <a:latin typeface="+mj-lt"/>
              </a:rPr>
              <a:t> </a:t>
            </a:r>
            <a:r>
              <a:rPr lang="en-US" sz="1400" b="1" dirty="0" err="1" smtClean="0">
                <a:latin typeface="+mj-lt"/>
              </a:rPr>
              <a:t>Oliva</a:t>
            </a:r>
            <a:r>
              <a:rPr lang="en-US" sz="1400" b="1" dirty="0" smtClean="0">
                <a:latin typeface="+mj-lt"/>
              </a:rPr>
              <a:t> León</a:t>
            </a:r>
            <a:endParaRPr lang="id-ID" sz="1400" b="1" dirty="0">
              <a:latin typeface="+mj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543823" y="4308476"/>
            <a:ext cx="2792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PE" sz="1200" dirty="0"/>
              <a:t>Ingeniero Electrónico, responsable de las regiones</a:t>
            </a:r>
            <a:r>
              <a:rPr lang="es-PE" sz="1200" dirty="0" smtClean="0"/>
              <a:t>: Loreto, Tumbes, Ancash, Apurímac, Cusco, San Martín y Madre de Dios</a:t>
            </a:r>
            <a:endParaRPr lang="id-ID" sz="1200" dirty="0"/>
          </a:p>
        </p:txBody>
      </p:sp>
      <p:sp>
        <p:nvSpPr>
          <p:cNvPr id="11" name="TextBox 23"/>
          <p:cNvSpPr txBox="1"/>
          <p:nvPr/>
        </p:nvSpPr>
        <p:spPr>
          <a:xfrm>
            <a:off x="4543823" y="4079876"/>
            <a:ext cx="2087562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Ing. Alex Atalaya Peña</a:t>
            </a:r>
            <a:endParaRPr lang="id-ID" sz="1400" b="1" dirty="0">
              <a:latin typeface="+mj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561388" y="1997075"/>
            <a:ext cx="2792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PE" sz="1200" dirty="0" smtClean="0"/>
              <a:t>Ingeniero Electromecánico, responsable de las regiones: Piura, Lambayeque, Huánuco, Cajamarca, Ucayali, Amazonas, Moquegua, Pasco</a:t>
            </a:r>
            <a:endParaRPr lang="id-ID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8561388" y="1755775"/>
            <a:ext cx="22399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Ing. Alcides Arteaga Quispe</a:t>
            </a:r>
            <a:endParaRPr lang="id-ID" sz="1400" b="1" dirty="0">
              <a:latin typeface="+mj-lt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8561388" y="4281488"/>
            <a:ext cx="27924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PE" sz="1200" dirty="0"/>
              <a:t>Ingeniero Electrónico, responsable de </a:t>
            </a:r>
            <a:r>
              <a:rPr lang="es-PE" sz="1200" dirty="0" smtClean="0"/>
              <a:t>Lima Metropolitana</a:t>
            </a:r>
            <a:endParaRPr lang="id-ID" sz="1200" dirty="0"/>
          </a:p>
        </p:txBody>
      </p:sp>
      <p:sp>
        <p:nvSpPr>
          <p:cNvPr id="15" name="TextBox 23"/>
          <p:cNvSpPr txBox="1"/>
          <p:nvPr/>
        </p:nvSpPr>
        <p:spPr>
          <a:xfrm>
            <a:off x="8561387" y="4052888"/>
            <a:ext cx="2382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 smtClean="0">
                <a:latin typeface="+mj-lt"/>
              </a:rPr>
              <a:t>Ing. Armando Márquez Ichpas</a:t>
            </a:r>
            <a:endParaRPr lang="id-ID" sz="1400" b="1" dirty="0">
              <a:latin typeface="+mj-lt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4642248" y="3251201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605838" y="3224213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642248" y="5619751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605838" y="5592763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526258" y="1997075"/>
            <a:ext cx="2792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PE" sz="1200" dirty="0" smtClean="0"/>
              <a:t>Ingeniera de Sistemas, responsable de las regiones: Tacna, Arequipa, Ica, Junín y Puno</a:t>
            </a:r>
            <a:endParaRPr lang="id-ID" sz="1200" dirty="0"/>
          </a:p>
        </p:txBody>
      </p:sp>
      <p:sp>
        <p:nvSpPr>
          <p:cNvPr id="29" name="TextBox 23"/>
          <p:cNvSpPr txBox="1"/>
          <p:nvPr/>
        </p:nvSpPr>
        <p:spPr>
          <a:xfrm>
            <a:off x="526258" y="1755775"/>
            <a:ext cx="2087562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 smtClean="0">
                <a:latin typeface="+mj-lt"/>
              </a:rPr>
              <a:t>Ing</a:t>
            </a:r>
            <a:r>
              <a:rPr lang="en-US" sz="1400" b="1" dirty="0" smtClean="0">
                <a:latin typeface="+mj-lt"/>
              </a:rPr>
              <a:t>. Claudia Arce </a:t>
            </a:r>
            <a:r>
              <a:rPr lang="en-US" sz="1400" b="1" dirty="0" err="1" smtClean="0">
                <a:latin typeface="+mj-lt"/>
              </a:rPr>
              <a:t>Marrufo</a:t>
            </a:r>
            <a:endParaRPr lang="id-ID" sz="1400" b="1" dirty="0">
              <a:latin typeface="+mj-lt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526258" y="4281488"/>
            <a:ext cx="2792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PE" sz="1200" dirty="0" smtClean="0"/>
              <a:t>Ingeniero Electrónico, responsable de las regiones: La Libertad, Lima, Ayacucho, Callao y Huancavelica</a:t>
            </a:r>
            <a:endParaRPr lang="id-ID" sz="1200" dirty="0"/>
          </a:p>
        </p:txBody>
      </p:sp>
      <p:sp>
        <p:nvSpPr>
          <p:cNvPr id="31" name="TextBox 23"/>
          <p:cNvSpPr txBox="1"/>
          <p:nvPr/>
        </p:nvSpPr>
        <p:spPr>
          <a:xfrm>
            <a:off x="526257" y="4052888"/>
            <a:ext cx="2245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 smtClean="0">
                <a:latin typeface="+mj-lt"/>
              </a:rPr>
              <a:t>Ing</a:t>
            </a:r>
            <a:r>
              <a:rPr lang="en-US" sz="1400" b="1" dirty="0" smtClean="0">
                <a:latin typeface="+mj-lt"/>
              </a:rPr>
              <a:t>. José </a:t>
            </a:r>
            <a:r>
              <a:rPr lang="en-US" sz="1400" b="1" dirty="0" err="1" smtClean="0">
                <a:latin typeface="+mj-lt"/>
              </a:rPr>
              <a:t>Anchiraico</a:t>
            </a:r>
            <a:r>
              <a:rPr lang="en-US" sz="1400" b="1" dirty="0" smtClean="0">
                <a:latin typeface="+mj-lt"/>
              </a:rPr>
              <a:t> </a:t>
            </a:r>
            <a:r>
              <a:rPr lang="en-US" sz="1400" b="1" dirty="0" err="1" smtClean="0">
                <a:latin typeface="+mj-lt"/>
              </a:rPr>
              <a:t>Baltazar</a:t>
            </a:r>
            <a:endParaRPr lang="id-ID" sz="1400" b="1" dirty="0">
              <a:latin typeface="+mj-lt"/>
            </a:endParaRPr>
          </a:p>
        </p:txBody>
      </p:sp>
      <p:cxnSp>
        <p:nvCxnSpPr>
          <p:cNvPr id="32" name="Straight Connector 45"/>
          <p:cNvCxnSpPr/>
          <p:nvPr/>
        </p:nvCxnSpPr>
        <p:spPr>
          <a:xfrm>
            <a:off x="624683" y="3224213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47"/>
          <p:cNvCxnSpPr/>
          <p:nvPr/>
        </p:nvCxnSpPr>
        <p:spPr>
          <a:xfrm>
            <a:off x="624683" y="5592763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14"/>
          <p:cNvSpPr>
            <a:spLocks noEditPoints="1"/>
          </p:cNvSpPr>
          <p:nvPr/>
        </p:nvSpPr>
        <p:spPr bwMode="auto">
          <a:xfrm>
            <a:off x="624683" y="3363913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6" name="Rectangle 55"/>
          <p:cNvSpPr>
            <a:spLocks noChangeArrowheads="1"/>
          </p:cNvSpPr>
          <p:nvPr/>
        </p:nvSpPr>
        <p:spPr bwMode="auto">
          <a:xfrm>
            <a:off x="932658" y="3279775"/>
            <a:ext cx="2212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smtClean="0"/>
              <a:t>carce@minsa.gob.pe</a:t>
            </a:r>
            <a:endParaRPr lang="id-ID" sz="1200" dirty="0"/>
          </a:p>
        </p:txBody>
      </p:sp>
      <p:sp>
        <p:nvSpPr>
          <p:cNvPr id="38" name="Freeform 14"/>
          <p:cNvSpPr>
            <a:spLocks noEditPoints="1"/>
          </p:cNvSpPr>
          <p:nvPr/>
        </p:nvSpPr>
        <p:spPr bwMode="auto">
          <a:xfrm>
            <a:off x="4642248" y="3379274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9" name="Rectangle 55"/>
          <p:cNvSpPr>
            <a:spLocks noChangeArrowheads="1"/>
          </p:cNvSpPr>
          <p:nvPr/>
        </p:nvSpPr>
        <p:spPr bwMode="auto">
          <a:xfrm>
            <a:off x="4950223" y="3295136"/>
            <a:ext cx="2212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smtClean="0"/>
              <a:t>colival@minsa.gob.pe</a:t>
            </a:r>
            <a:endParaRPr lang="id-ID" sz="1200" dirty="0"/>
          </a:p>
        </p:txBody>
      </p:sp>
      <p:sp>
        <p:nvSpPr>
          <p:cNvPr id="40" name="Freeform 14"/>
          <p:cNvSpPr>
            <a:spLocks noEditPoints="1"/>
          </p:cNvSpPr>
          <p:nvPr/>
        </p:nvSpPr>
        <p:spPr bwMode="auto">
          <a:xfrm>
            <a:off x="8605838" y="3363913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1" name="Rectangle 55"/>
          <p:cNvSpPr>
            <a:spLocks noChangeArrowheads="1"/>
          </p:cNvSpPr>
          <p:nvPr/>
        </p:nvSpPr>
        <p:spPr bwMode="auto">
          <a:xfrm>
            <a:off x="8913813" y="3279775"/>
            <a:ext cx="2212975" cy="33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smtClean="0"/>
              <a:t>aarteaga@minsa.gob.pe</a:t>
            </a:r>
            <a:endParaRPr lang="id-ID" sz="1200" dirty="0"/>
          </a:p>
        </p:txBody>
      </p:sp>
      <p:sp>
        <p:nvSpPr>
          <p:cNvPr id="42" name="Freeform 14"/>
          <p:cNvSpPr>
            <a:spLocks noEditPoints="1"/>
          </p:cNvSpPr>
          <p:nvPr/>
        </p:nvSpPr>
        <p:spPr bwMode="auto">
          <a:xfrm>
            <a:off x="8605838" y="5788027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3" name="Rectangle 55"/>
          <p:cNvSpPr>
            <a:spLocks noChangeArrowheads="1"/>
          </p:cNvSpPr>
          <p:nvPr/>
        </p:nvSpPr>
        <p:spPr bwMode="auto">
          <a:xfrm>
            <a:off x="8913813" y="5703889"/>
            <a:ext cx="2330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smtClean="0"/>
              <a:t>amarquezi@minsa.gob.pe</a:t>
            </a:r>
            <a:endParaRPr lang="id-ID" sz="1200" dirty="0"/>
          </a:p>
        </p:txBody>
      </p:sp>
      <p:sp>
        <p:nvSpPr>
          <p:cNvPr id="44" name="Freeform 14"/>
          <p:cNvSpPr>
            <a:spLocks noEditPoints="1"/>
          </p:cNvSpPr>
          <p:nvPr/>
        </p:nvSpPr>
        <p:spPr bwMode="auto">
          <a:xfrm>
            <a:off x="4642248" y="5788027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5" name="Rectangle 55"/>
          <p:cNvSpPr>
            <a:spLocks noChangeArrowheads="1"/>
          </p:cNvSpPr>
          <p:nvPr/>
        </p:nvSpPr>
        <p:spPr bwMode="auto">
          <a:xfrm>
            <a:off x="4950223" y="5703889"/>
            <a:ext cx="2212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smtClean="0"/>
              <a:t>eatalaya@minsa.gob.pe</a:t>
            </a:r>
            <a:endParaRPr lang="id-ID" sz="1200" dirty="0"/>
          </a:p>
        </p:txBody>
      </p:sp>
      <p:sp>
        <p:nvSpPr>
          <p:cNvPr id="52" name="Freeform 14"/>
          <p:cNvSpPr>
            <a:spLocks noEditPoints="1"/>
          </p:cNvSpPr>
          <p:nvPr/>
        </p:nvSpPr>
        <p:spPr bwMode="auto">
          <a:xfrm>
            <a:off x="624683" y="5788027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3" name="Rectangle 55"/>
          <p:cNvSpPr>
            <a:spLocks noChangeArrowheads="1"/>
          </p:cNvSpPr>
          <p:nvPr/>
        </p:nvSpPr>
        <p:spPr bwMode="auto">
          <a:xfrm>
            <a:off x="981078" y="5703889"/>
            <a:ext cx="23375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smtClean="0"/>
              <a:t>janchiraico@minsa.gob.pe</a:t>
            </a:r>
            <a:endParaRPr lang="id-ID" sz="1200" dirty="0"/>
          </a:p>
        </p:txBody>
      </p:sp>
      <p:sp>
        <p:nvSpPr>
          <p:cNvPr id="60" name="Rectángulo 59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1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 smtClean="0">
                <a:solidFill>
                  <a:schemeClr val="bg1"/>
                </a:solidFill>
              </a:rPr>
              <a:t>EQUIPO TÉCNICO DE LA UNIDAD DE PROGRAMACIÓN Y PROYECTOS (</a:t>
            </a:r>
            <a:r>
              <a:rPr lang="es-PE" sz="2000" dirty="0" err="1" smtClean="0">
                <a:solidFill>
                  <a:schemeClr val="bg1"/>
                </a:solidFill>
              </a:rPr>
              <a:t>UPP</a:t>
            </a:r>
            <a:r>
              <a:rPr lang="es-PE" sz="2000" dirty="0" smtClean="0">
                <a:solidFill>
                  <a:schemeClr val="bg1"/>
                </a:solidFill>
              </a:rPr>
              <a:t>) - DIEM</a:t>
            </a:r>
            <a:endParaRPr lang="id-ID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5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9FAB57-D922-49A4-B922-E682B45F27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550" y="-2122309"/>
            <a:ext cx="12187825" cy="93171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42B038D-18A6-4E26-B8D4-3C0E77F70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52" y="256858"/>
            <a:ext cx="2893695" cy="77343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35601" y="2874246"/>
            <a:ext cx="103535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GRACIAS POR SU ATENCIÓN</a:t>
            </a:r>
            <a:endParaRPr lang="es-PE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6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9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1782</TotalTime>
  <Words>960</Words>
  <Application>Microsoft Office PowerPoint</Application>
  <PresentationFormat>Panorámica</PresentationFormat>
  <Paragraphs>184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Bebas</vt:lpstr>
      <vt:lpstr>Calibri</vt:lpstr>
      <vt:lpstr>Calibri Light</vt:lpstr>
      <vt:lpstr>Lato Light</vt:lpstr>
      <vt:lpstr>Open Sans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PROCESO DE EVALUACIÓN TÉCNICA</vt:lpstr>
      <vt:lpstr>TRABAJO EN EQUIPO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ALFONSO ARTURO ORE GOMEZ</dc:creator>
  <cp:lastModifiedBy>WILLIAM</cp:lastModifiedBy>
  <cp:revision>149</cp:revision>
  <cp:lastPrinted>2019-04-03T13:37:56Z</cp:lastPrinted>
  <dcterms:created xsi:type="dcterms:W3CDTF">2019-04-01T19:42:42Z</dcterms:created>
  <dcterms:modified xsi:type="dcterms:W3CDTF">2019-09-18T16:23:22Z</dcterms:modified>
</cp:coreProperties>
</file>