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73" r:id="rId3"/>
    <p:sldId id="278" r:id="rId4"/>
    <p:sldId id="276" r:id="rId5"/>
    <p:sldId id="277" r:id="rId6"/>
    <p:sldId id="279" r:id="rId7"/>
    <p:sldId id="280" r:id="rId8"/>
    <p:sldId id="281" r:id="rId9"/>
    <p:sldId id="27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D1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8" d="100"/>
          <a:sy n="88" d="100"/>
        </p:scale>
        <p:origin x="-12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409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7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629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6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731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297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4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464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8BA84AB-F623-4A0A-915E-0D18A1D3D5C6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27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961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1781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A84AB-F623-4A0A-915E-0D18A1D3D5C6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46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NbfnmVJPiCH0DV5wX7W7betKTv7IpcOo?usp=share_link" TargetMode="External"/><Relationship Id="rId2" Type="http://schemas.openxmlformats.org/officeDocument/2006/relationships/hyperlink" Target="http://www.diresajunin.gob.pe/grupo_ordenado/nombre/20200217215750_inversione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334194" y="2071787"/>
            <a:ext cx="9626137" cy="30923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>
                <a:solidFill>
                  <a:srgbClr val="002060"/>
                </a:solidFill>
              </a:rPr>
              <a:t>EVALUACION DE ACTIVIDAES DE LA UNIDAD DE INVERSIONES-OEPEPM 1Semestre 2023</a:t>
            </a:r>
            <a:endParaRPr lang="en-US" sz="40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D7F65B17-9711-8813-7D42-61769A0C16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t="1154" r="79799" b="89776"/>
          <a:stretch/>
        </p:blipFill>
        <p:spPr bwMode="auto">
          <a:xfrm>
            <a:off x="426634" y="137467"/>
            <a:ext cx="2432944" cy="15508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071D8620-0C1A-1F1E-E652-6E088B1B63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85" t="577" r="1301" b="87312"/>
          <a:stretch/>
        </p:blipFill>
        <p:spPr bwMode="auto">
          <a:xfrm>
            <a:off x="9434946" y="0"/>
            <a:ext cx="2525938" cy="22635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1911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1579" y="397093"/>
            <a:ext cx="9603275" cy="450824"/>
          </a:xfrm>
        </p:spPr>
        <p:txBody>
          <a:bodyPr>
            <a:normAutofit/>
          </a:bodyPr>
          <a:lstStyle/>
          <a:p>
            <a:pPr algn="ctr"/>
            <a:r>
              <a:rPr lang="es-PE" sz="2000" b="1" dirty="0"/>
              <a:t>OBJETIVO DE LA REUNION</a:t>
            </a:r>
            <a:endParaRPr lang="en-US" sz="20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51579" y="1189973"/>
            <a:ext cx="9603275" cy="467881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s-ES" b="1" dirty="0">
                <a:highlight>
                  <a:srgbClr val="FFFF00"/>
                </a:highlight>
              </a:rPr>
              <a:t>Objetivo General</a:t>
            </a:r>
          </a:p>
          <a:p>
            <a:pPr lvl="0" algn="just"/>
            <a:r>
              <a:rPr lang="es-ES" dirty="0"/>
              <a:t>Mantener el funcionamiento y operatividad de la infraestructura y de los equipos médicos y biomédicos de los servicios de los EESS del GORE Junín.</a:t>
            </a:r>
          </a:p>
          <a:p>
            <a:pPr marL="0" lvl="0" indent="0">
              <a:buNone/>
            </a:pPr>
            <a:r>
              <a:rPr lang="es-ES" dirty="0"/>
              <a:t> </a:t>
            </a:r>
            <a:r>
              <a:rPr lang="es-ES" b="1" dirty="0">
                <a:highlight>
                  <a:srgbClr val="FFFF00"/>
                </a:highlight>
              </a:rPr>
              <a:t>Objetivos Específicos</a:t>
            </a:r>
            <a:endParaRPr lang="es-PE" b="1" dirty="0">
              <a:highlight>
                <a:srgbClr val="FFFF00"/>
              </a:highlight>
            </a:endParaRPr>
          </a:p>
          <a:p>
            <a:pPr lvl="0"/>
            <a:r>
              <a:rPr lang="es-PE" dirty="0"/>
              <a:t>Evaluar Actividades realizadas por la Unidad de Inversiones y equipo técnico responsable de la implementación de los planes de equipamiento y mantenimiento 2023.</a:t>
            </a:r>
          </a:p>
          <a:p>
            <a:pPr lvl="0"/>
            <a:r>
              <a:rPr lang="es-PE" dirty="0"/>
              <a:t>Evaluación de la Ejecución presupuestal asignados en el PIM, DS 061-2023-EF y Ley 31728 para el Plan de Mantenimiento (equipos, infraestructura y ambulancias) y adquisición de equipos.</a:t>
            </a:r>
          </a:p>
          <a:p>
            <a:pPr lvl="0"/>
            <a:r>
              <a:rPr lang="es-PE" dirty="0"/>
              <a:t>Fortalecimiento de capacidades del equipo técnico para implementar los planes de equipamiento, mantenimiento y gestión de las inversiones a través de IOARR.</a:t>
            </a:r>
          </a:p>
        </p:txBody>
      </p:sp>
    </p:spTree>
    <p:extLst>
      <p:ext uri="{BB962C8B-B14F-4D97-AF65-F5344CB8AC3E}">
        <p14:creationId xmlns:p14="http://schemas.microsoft.com/office/powerpoint/2010/main" val="1102146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390651" y="342756"/>
            <a:ext cx="922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PRESUPUESTO PARA MANTENIMIENTO DE PLANTAS DE OXIGENO 2023 (PIA-RO)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513555"/>
              </p:ext>
            </p:extLst>
          </p:nvPr>
        </p:nvGraphicFramePr>
        <p:xfrm>
          <a:off x="309716" y="1173753"/>
          <a:ext cx="11651225" cy="45338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009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77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671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053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513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UNIDADES EJECUTORAS DEL SECTOR SALUD PLIEGO 450 GORE JUNIN</a:t>
                      </a:r>
                      <a:endParaRPr lang="es-E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es-E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PLANTAS</a:t>
                      </a:r>
                      <a:endParaRPr lang="es-E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T/M</a:t>
                      </a:r>
                      <a:endParaRPr lang="es-E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PIA 2023</a:t>
                      </a:r>
                      <a:endParaRPr lang="es-E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655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401. REGION JUNIN-SALUD DANIEL ALCIDES CARRION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221,205.00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8655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402. REGION JUNIN-SALUD EL CARMEN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147,470.00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865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403. REGION JUNIN-SALUD JAUJA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294,940.00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8655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404. REGION JUNIN-SALUD TARMA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147,470.00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865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406. REGION JUNIN-SALUD SATIPO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- C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206,335.00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8655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407. REGION JUNIN- SALUD JUNIN</a:t>
                      </a:r>
                      <a:endParaRPr lang="de-D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73,735.00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8655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408. REGION JUNIN - RED DE SALUD DEL VALLE DEL MANTARO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73,735.00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8655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409. GOB. REG. DE JUNIN - RED DE SALUD PICHANAKI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147,470.00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865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410. GOB. REG. DE JUNIN - RED DE SALUD SAN MARTIN DE PANGOA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147,470.00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865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412. GOB. REG. DE JUNIN - SALUD CHUPACA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- C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206,335.00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9731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413. GOB. REG. DE JUNIN - HOSPITAL REGIONAL DOCENTE DE MEDICINA TROPICAL DOCTOR JULIO CESAR DEMARINI CARO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147,470.00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865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general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1,813,635.00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176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56902" y="99753"/>
            <a:ext cx="11921491" cy="70658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PLAN DE MANTENIMIENTO  DE LOS SERVICIOS ONCOLÓGICOS-APROBADO CON RM 260-2023/MINSA- CÁNCER-TRANSFERENCIA DS 061-2023-EF</a:t>
            </a:r>
            <a:endParaRPr lang="en-US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685" y="958645"/>
            <a:ext cx="10353675" cy="511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997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2555" y="489543"/>
            <a:ext cx="9603275" cy="84971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DECRETO SUPREMO Nº 061-2023-EF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88076" y="1868249"/>
            <a:ext cx="10415848" cy="3927868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sz="2400" b="1" u="sng" dirty="0"/>
              <a:t>Artículo 4.- Monitoreo y seguimiento</a:t>
            </a:r>
            <a:endParaRPr lang="es-ES" sz="2400" u="sng" dirty="0"/>
          </a:p>
          <a:p>
            <a:pPr marL="0" indent="0" algn="just">
              <a:buNone/>
            </a:pPr>
            <a:r>
              <a:rPr lang="es-ES" sz="2400" dirty="0"/>
              <a:t>El Ministerio de Salud es responsable de efectuar el monitoreo y seguimiento periódico de la ejecución de los recursos transferidos para el cumplimiento del Documento Técnico: “Plan de Mantenimiento de la Infraestructura y de los equipos médicos y biomédicos de los servicios oncológicos de las Instituciones Prestadoras de Servicios de Salud del Ministerio de Salud y de los gobiernos regionales – 2023”. Asimismo, </a:t>
            </a:r>
            <a:r>
              <a:rPr lang="es-ES" sz="2400" b="1" i="1" u="sng" dirty="0"/>
              <a:t>los gobiernos regionales deben informar al Ministerio de Salud los resultados de la implementación de dicho Plan y publicar en sus sedes digitales un informe trimestral con dichos resultados</a:t>
            </a:r>
            <a:r>
              <a:rPr lang="es-ES" sz="2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541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253964" y="380915"/>
            <a:ext cx="922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TRANSFERENCIA LEY 31728-FINANCIAMIENTO DE INVERSIONES</a:t>
            </a: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936244"/>
              </p:ext>
            </p:extLst>
          </p:nvPr>
        </p:nvGraphicFramePr>
        <p:xfrm>
          <a:off x="280218" y="1211913"/>
          <a:ext cx="11911781" cy="48496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4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54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570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49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6427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595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1489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5499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6532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23853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805958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969881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156878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 Ejecutora Presupuestal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del Establecimiento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Codigo Unico RENIPRES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vert27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Categoria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vert27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Codigo Unico Inversiones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vert27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de la inversión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Cantidad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vert="vert27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PIM 2023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Monto solicitado para certificacion S/.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Monto Comprometido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Monto devengado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0603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400-823 DRSJ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HOSPITAL MANUEL HIGA ARAKAKI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00000432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II-1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2536363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ADQUISICION DE GRUPO ELECTROGENO; EN EL(LA) EESS DE APOYO MANUEL HIGA ARAKAKI - SATIPO DISTRITO DE SATIPO, PROVINCIA SATIPO, DEPARTAMENTO JUNIN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145,878.00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235,000.00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235,000.00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19386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402-825 EL CARMEN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HRDMI-EL CARMEN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III-E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2521456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ADQUISICION DE VENTILADOR MECANICO, INCUBADORA NEONATAL, MAQUINA DE ANESTESIA Y MONITOR MULTI PARAMETRO; ADEMÁS DE OTROS ACTIVOS EN EL(LA) EESS REGIONAL DOCENTE MATERNO INFANTIL "EL CARMEN" - HUANCAYO DISTRITO DE HUANCAYO, PROVINCIA HUANCAYO, DEPARTAMENTO JUNIN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1,349,316.00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1,349,266.00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694,900.00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142,200.00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1090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1,495,194.00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1,584,266.00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S/142,200.00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7455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735" y="0"/>
            <a:ext cx="11798710" cy="591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72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26635" y="989556"/>
            <a:ext cx="10670856" cy="4305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b="1" dirty="0">
                <a:solidFill>
                  <a:srgbClr val="002060"/>
                </a:solidFill>
              </a:rPr>
              <a:t>Link de Unidad Inversiones (</a:t>
            </a:r>
            <a:r>
              <a:rPr lang="es-ES_tradnl" sz="3200" b="1" dirty="0" err="1">
                <a:solidFill>
                  <a:srgbClr val="002060"/>
                </a:solidFill>
              </a:rPr>
              <a:t>pag.web</a:t>
            </a:r>
            <a:r>
              <a:rPr lang="es-ES_tradnl" sz="3200" b="1" dirty="0">
                <a:solidFill>
                  <a:srgbClr val="002060"/>
                </a:solidFill>
              </a:rPr>
              <a:t> DRSJ) y</a:t>
            </a:r>
          </a:p>
          <a:p>
            <a:pPr algn="ctr"/>
            <a:r>
              <a:rPr lang="es-ES_tradnl" sz="3200" b="1" dirty="0">
                <a:solidFill>
                  <a:srgbClr val="002060"/>
                </a:solidFill>
              </a:rPr>
              <a:t>Drive: </a:t>
            </a:r>
          </a:p>
          <a:p>
            <a:pPr algn="ctr"/>
            <a:endParaRPr lang="es-ES_tradnl" sz="3200" b="1" dirty="0">
              <a:solidFill>
                <a:srgbClr val="002060"/>
              </a:solidFill>
            </a:endParaRP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rgbClr val="002060"/>
                </a:solidFill>
                <a:hlinkClick r:id="rId2"/>
              </a:rPr>
              <a:t>http://www.diresajunin.gob.pe/grupo_ordenado/nombre/20200217215750_inversiones/</a:t>
            </a:r>
            <a:endParaRPr lang="en-US" sz="3200" b="1" dirty="0">
              <a:solidFill>
                <a:srgbClr val="002060"/>
              </a:solidFill>
            </a:endParaRPr>
          </a:p>
          <a:p>
            <a:r>
              <a:rPr lang="es-ES" dirty="0"/>
              <a:t> </a:t>
            </a:r>
            <a:endParaRPr lang="es-P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3200" b="1" dirty="0">
                <a:solidFill>
                  <a:srgbClr val="002060"/>
                </a:solidFill>
                <a:hlinkClick r:id="rId3"/>
              </a:rPr>
              <a:t>https://drive.google.com/drive/folders/1NbfnmVJPiCH0DV5wX7W7betKTv7IpcOo?usp=share_link</a:t>
            </a:r>
            <a:endParaRPr lang="en-US" sz="3200" b="1" dirty="0">
              <a:solidFill>
                <a:srgbClr val="002060"/>
              </a:solidFill>
            </a:endParaRPr>
          </a:p>
          <a:p>
            <a:pPr algn="just"/>
            <a:endParaRPr lang="en-US" sz="28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D7F65B17-9711-8813-7D42-61769A0C16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t="1154" r="79799" b="89776"/>
          <a:stretch/>
        </p:blipFill>
        <p:spPr bwMode="auto">
          <a:xfrm>
            <a:off x="426634" y="137467"/>
            <a:ext cx="1160625" cy="7398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071D8620-0C1A-1F1E-E652-6E088B1B63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85" t="577" r="1301" b="87312"/>
          <a:stretch/>
        </p:blipFill>
        <p:spPr bwMode="auto">
          <a:xfrm>
            <a:off x="10720093" y="0"/>
            <a:ext cx="1240790" cy="11118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73309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0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70542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983</TotalTime>
  <Words>567</Words>
  <Application>Microsoft Office PowerPoint</Application>
  <PresentationFormat>Personalizado</PresentationFormat>
  <Paragraphs>120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Gallery</vt:lpstr>
      <vt:lpstr>Presentación de PowerPoint</vt:lpstr>
      <vt:lpstr>OBJETIVO DE LA REUNION</vt:lpstr>
      <vt:lpstr>Presentación de PowerPoint</vt:lpstr>
      <vt:lpstr>Presentación de PowerPoint</vt:lpstr>
      <vt:lpstr>DECRETO SUPREMO Nº 061-2023-EF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PLANIFICACION</dc:creator>
  <cp:lastModifiedBy>Jose Cardenas Bujaico</cp:lastModifiedBy>
  <cp:revision>45</cp:revision>
  <dcterms:created xsi:type="dcterms:W3CDTF">2023-02-14T15:03:18Z</dcterms:created>
  <dcterms:modified xsi:type="dcterms:W3CDTF">2023-08-09T00:00:23Z</dcterms:modified>
</cp:coreProperties>
</file>