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0" r:id="rId2"/>
    <p:sldId id="273" r:id="rId3"/>
    <p:sldId id="275" r:id="rId4"/>
    <p:sldId id="276" r:id="rId5"/>
    <p:sldId id="277" r:id="rId6"/>
    <p:sldId id="278" r:id="rId7"/>
    <p:sldId id="279" r:id="rId8"/>
    <p:sldId id="27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8D1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7" d="100"/>
          <a:sy n="77" d="100"/>
        </p:scale>
        <p:origin x="64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A84AB-F623-4A0A-915E-0D18A1D3D5C6}" type="datetimeFigureOut">
              <a:rPr lang="en-US" smtClean="0"/>
              <a:t>8/4/2023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4C8C22E5-7881-450A-B2C8-F6210C60E3C0}" type="slidenum">
              <a:rPr lang="en-US" smtClean="0"/>
              <a:t>‹Nº›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6409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A84AB-F623-4A0A-915E-0D18A1D3D5C6}" type="datetimeFigureOut">
              <a:rPr lang="en-US" smtClean="0"/>
              <a:t>8/4/2023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C22E5-7881-450A-B2C8-F6210C60E3C0}" type="slidenum">
              <a:rPr lang="en-US" smtClean="0"/>
              <a:t>‹Nº›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2976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A84AB-F623-4A0A-915E-0D18A1D3D5C6}" type="datetimeFigureOut">
              <a:rPr lang="en-US" smtClean="0"/>
              <a:t>8/4/2023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C22E5-7881-450A-B2C8-F6210C60E3C0}" type="slidenum">
              <a:rPr lang="en-US" smtClean="0"/>
              <a:t>‹Nº›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06293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A84AB-F623-4A0A-915E-0D18A1D3D5C6}" type="datetimeFigureOut">
              <a:rPr lang="en-US" smtClean="0"/>
              <a:t>8/4/2023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C22E5-7881-450A-B2C8-F6210C60E3C0}" type="slidenum">
              <a:rPr lang="en-US" smtClean="0"/>
              <a:t>‹Nº›</a:t>
            </a:fld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868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A84AB-F623-4A0A-915E-0D18A1D3D5C6}" type="datetimeFigureOut">
              <a:rPr lang="en-US" smtClean="0"/>
              <a:t>8/4/2023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C22E5-7881-450A-B2C8-F6210C60E3C0}" type="slidenum">
              <a:rPr lang="en-US" smtClean="0"/>
              <a:t>‹Nº›</a:t>
            </a:fld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1731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A84AB-F623-4A0A-915E-0D18A1D3D5C6}" type="datetimeFigureOut">
              <a:rPr lang="en-US" smtClean="0"/>
              <a:t>8/4/2023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C22E5-7881-450A-B2C8-F6210C60E3C0}" type="slidenum">
              <a:rPr lang="en-US" smtClean="0"/>
              <a:t>‹Nº›</a:t>
            </a:fld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62978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A84AB-F623-4A0A-915E-0D18A1D3D5C6}" type="datetimeFigureOut">
              <a:rPr lang="en-US" smtClean="0"/>
              <a:t>8/4/2023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C22E5-7881-450A-B2C8-F6210C60E3C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4441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A84AB-F623-4A0A-915E-0D18A1D3D5C6}" type="datetimeFigureOut">
              <a:rPr lang="en-US" smtClean="0"/>
              <a:t>8/4/2023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C22E5-7881-450A-B2C8-F6210C60E3C0}" type="slidenum">
              <a:rPr lang="en-US" smtClean="0"/>
              <a:t>‹Nº›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44641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C8BA84AB-F623-4A0A-915E-0D18A1D3D5C6}" type="datetimeFigureOut">
              <a:rPr lang="en-US" smtClean="0"/>
              <a:t>8/4/2023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C22E5-7881-450A-B2C8-F6210C60E3C0}" type="slidenum">
              <a:rPr lang="en-US" smtClean="0"/>
              <a:t>‹Nº›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12703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A84AB-F623-4A0A-915E-0D18A1D3D5C6}" type="datetimeFigureOut">
              <a:rPr lang="en-US" smtClean="0"/>
              <a:t>8/4/2023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C22E5-7881-450A-B2C8-F6210C60E3C0}" type="slidenum">
              <a:rPr lang="en-US" smtClean="0"/>
              <a:t>‹Nº›</a:t>
            </a:fld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59612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A84AB-F623-4A0A-915E-0D18A1D3D5C6}" type="datetimeFigureOut">
              <a:rPr lang="en-US" smtClean="0"/>
              <a:t>8/4/2023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C22E5-7881-450A-B2C8-F6210C60E3C0}" type="slidenum">
              <a:rPr lang="en-US" smtClean="0"/>
              <a:t>‹Nº›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1781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BA84AB-F623-4A0A-915E-0D18A1D3D5C6}" type="datetimeFigureOut">
              <a:rPr lang="en-US" smtClean="0"/>
              <a:t>8/4/2023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4C8C22E5-7881-450A-B2C8-F6210C60E3C0}" type="slidenum">
              <a:rPr lang="en-US" smtClean="0"/>
              <a:t>‹Nº›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0461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1532564" y="1338349"/>
            <a:ext cx="9177251" cy="38737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3200" b="1" dirty="0">
              <a:solidFill>
                <a:srgbClr val="002060"/>
              </a:solidFill>
            </a:endParaRPr>
          </a:p>
          <a:p>
            <a:pPr algn="ctr"/>
            <a:r>
              <a:rPr lang="es-ES" sz="3000" b="1" dirty="0">
                <a:solidFill>
                  <a:srgbClr val="002060"/>
                </a:solidFill>
                <a:latin typeface="Antique Olive Roman" panose="020B0603020204030204" pitchFamily="34" charset="0"/>
              </a:rPr>
              <a:t>PAUTAS PARA LA EJECUCION DE LAS</a:t>
            </a:r>
          </a:p>
          <a:p>
            <a:pPr algn="ctr"/>
            <a:r>
              <a:rPr lang="es-ES" sz="3000" b="1" dirty="0">
                <a:solidFill>
                  <a:srgbClr val="002060"/>
                </a:solidFill>
                <a:latin typeface="Antique Olive Roman" panose="020B0603020204030204" pitchFamily="34" charset="0"/>
              </a:rPr>
              <a:t>TRANSFERENCIAS EFECTUADAS PARA LA</a:t>
            </a:r>
          </a:p>
          <a:p>
            <a:pPr algn="ctr"/>
            <a:r>
              <a:rPr lang="es-ES" sz="3000" b="1" dirty="0">
                <a:solidFill>
                  <a:srgbClr val="002060"/>
                </a:solidFill>
                <a:latin typeface="Antique Olive Roman" panose="020B0603020204030204" pitchFamily="34" charset="0"/>
              </a:rPr>
              <a:t>EJECUCION DEL PLAN DE MANTENIMIENTO DE LA</a:t>
            </a:r>
          </a:p>
          <a:p>
            <a:pPr algn="ctr"/>
            <a:r>
              <a:rPr lang="es-ES" sz="3000" b="1" dirty="0">
                <a:solidFill>
                  <a:srgbClr val="002060"/>
                </a:solidFill>
                <a:latin typeface="Antique Olive Roman" panose="020B0603020204030204" pitchFamily="34" charset="0"/>
              </a:rPr>
              <a:t>INFRAESTRUCTURA Y DE LOS EQUIPOS MÉDICOS</a:t>
            </a:r>
          </a:p>
          <a:p>
            <a:pPr algn="ctr"/>
            <a:r>
              <a:rPr lang="es-ES" sz="3000" b="1" dirty="0">
                <a:solidFill>
                  <a:srgbClr val="002060"/>
                </a:solidFill>
                <a:latin typeface="Antique Olive Roman" panose="020B0603020204030204" pitchFamily="34" charset="0"/>
              </a:rPr>
              <a:t>Y BIOMÉDICOS DE LOS SERVICIOS ONCOLÓGICOS</a:t>
            </a:r>
          </a:p>
          <a:p>
            <a:pPr algn="ctr"/>
            <a:r>
              <a:rPr lang="es-ES" sz="3000" b="1" dirty="0">
                <a:solidFill>
                  <a:srgbClr val="002060"/>
                </a:solidFill>
                <a:latin typeface="Antique Olive Roman" panose="020B0603020204030204" pitchFamily="34" charset="0"/>
              </a:rPr>
              <a:t>DE LAS U.E SALUD REGION JUNIN- 2023</a:t>
            </a:r>
            <a:endParaRPr lang="en-US" sz="3000" b="1" dirty="0">
              <a:latin typeface="Antique Olive Roman" panose="020B0603020204030204" pitchFamily="34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D7F65B17-9711-8813-7D42-61769A0C16B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0" t="1154" r="79799" b="89776"/>
          <a:stretch/>
        </p:blipFill>
        <p:spPr bwMode="auto">
          <a:xfrm>
            <a:off x="426634" y="137467"/>
            <a:ext cx="2314298" cy="147520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071D8620-0C1A-1F1E-E652-6E088B1B633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185" t="577" r="1301" b="87312"/>
          <a:stretch/>
        </p:blipFill>
        <p:spPr bwMode="auto">
          <a:xfrm>
            <a:off x="9501447" y="-1"/>
            <a:ext cx="2459437" cy="220392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3919117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126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8174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ED779CD8-1D8C-ACCE-C8D7-547BD64C09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05226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F834D1D-AABC-20D1-D4CA-768351B50F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122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5060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F83CF874-3CDF-74DF-2B8C-5FEC684A20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109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3164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77B6B2F-D864-FEF5-2390-1687795E6C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122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8561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1BE48B0E-4AC1-75D2-FA21-A114CFC1D7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122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3652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109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705421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TM04033919[[fn=Circuito]]</Template>
  <TotalTime>865</TotalTime>
  <Words>36</Words>
  <Application>Microsoft Office PowerPoint</Application>
  <PresentationFormat>Panorámica</PresentationFormat>
  <Paragraphs>7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2" baseType="lpstr">
      <vt:lpstr>Antique Olive Roman</vt:lpstr>
      <vt:lpstr>Arial</vt:lpstr>
      <vt:lpstr>Gill Sans MT</vt:lpstr>
      <vt:lpstr>Gallery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PLANIFICACION</dc:creator>
  <cp:lastModifiedBy>DIRESA</cp:lastModifiedBy>
  <cp:revision>47</cp:revision>
  <dcterms:created xsi:type="dcterms:W3CDTF">2023-02-14T15:03:18Z</dcterms:created>
  <dcterms:modified xsi:type="dcterms:W3CDTF">2023-08-04T19:57:05Z</dcterms:modified>
</cp:coreProperties>
</file>